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69"/>
  </p:notesMasterIdLst>
  <p:sldIdLst>
    <p:sldId id="511" r:id="rId3"/>
    <p:sldId id="505" r:id="rId4"/>
    <p:sldId id="507" r:id="rId5"/>
    <p:sldId id="506" r:id="rId6"/>
    <p:sldId id="508" r:id="rId7"/>
    <p:sldId id="432" r:id="rId8"/>
    <p:sldId id="433" r:id="rId9"/>
    <p:sldId id="434" r:id="rId10"/>
    <p:sldId id="435" r:id="rId11"/>
    <p:sldId id="436" r:id="rId12"/>
    <p:sldId id="509" r:id="rId13"/>
    <p:sldId id="439" r:id="rId14"/>
    <p:sldId id="440" r:id="rId15"/>
    <p:sldId id="441" r:id="rId16"/>
    <p:sldId id="442" r:id="rId17"/>
    <p:sldId id="443" r:id="rId18"/>
    <p:sldId id="512" r:id="rId19"/>
    <p:sldId id="513" r:id="rId20"/>
    <p:sldId id="514" r:id="rId21"/>
    <p:sldId id="445" r:id="rId22"/>
    <p:sldId id="447" r:id="rId23"/>
    <p:sldId id="448" r:id="rId24"/>
    <p:sldId id="510" r:id="rId25"/>
    <p:sldId id="450" r:id="rId26"/>
    <p:sldId id="452" r:id="rId27"/>
    <p:sldId id="454" r:id="rId28"/>
    <p:sldId id="455" r:id="rId29"/>
    <p:sldId id="456" r:id="rId30"/>
    <p:sldId id="459" r:id="rId31"/>
    <p:sldId id="460" r:id="rId32"/>
    <p:sldId id="461" r:id="rId33"/>
    <p:sldId id="462" r:id="rId34"/>
    <p:sldId id="463" r:id="rId35"/>
    <p:sldId id="464" r:id="rId36"/>
    <p:sldId id="466" r:id="rId37"/>
    <p:sldId id="467" r:id="rId38"/>
    <p:sldId id="468" r:id="rId39"/>
    <p:sldId id="471" r:id="rId40"/>
    <p:sldId id="473" r:id="rId41"/>
    <p:sldId id="474" r:id="rId42"/>
    <p:sldId id="475" r:id="rId43"/>
    <p:sldId id="477" r:id="rId44"/>
    <p:sldId id="479" r:id="rId45"/>
    <p:sldId id="478" r:id="rId46"/>
    <p:sldId id="480" r:id="rId47"/>
    <p:sldId id="481" r:id="rId48"/>
    <p:sldId id="482" r:id="rId49"/>
    <p:sldId id="490" r:id="rId50"/>
    <p:sldId id="489" r:id="rId51"/>
    <p:sldId id="488" r:id="rId52"/>
    <p:sldId id="487" r:id="rId53"/>
    <p:sldId id="486" r:id="rId54"/>
    <p:sldId id="483" r:id="rId55"/>
    <p:sldId id="485" r:id="rId56"/>
    <p:sldId id="491" r:id="rId57"/>
    <p:sldId id="492" r:id="rId58"/>
    <p:sldId id="493" r:id="rId59"/>
    <p:sldId id="494" r:id="rId60"/>
    <p:sldId id="495" r:id="rId61"/>
    <p:sldId id="502" r:id="rId62"/>
    <p:sldId id="496" r:id="rId63"/>
    <p:sldId id="497" r:id="rId64"/>
    <p:sldId id="498" r:id="rId65"/>
    <p:sldId id="499" r:id="rId66"/>
    <p:sldId id="500" r:id="rId67"/>
    <p:sldId id="501" r:id="rId6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36D6"/>
    <a:srgbClr val="D6009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21" autoAdjust="0"/>
    <p:restoredTop sz="94660"/>
  </p:normalViewPr>
  <p:slideViewPr>
    <p:cSldViewPr snapToGrid="0">
      <p:cViewPr varScale="1">
        <p:scale>
          <a:sx n="86" d="100"/>
          <a:sy n="86" d="100"/>
        </p:scale>
        <p:origin x="-26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BD31DE-354C-402E-AFB9-F00C21F782FD}" type="datetimeFigureOut">
              <a:rPr lang="tr-TR" smtClean="0"/>
              <a:pPr/>
              <a:t>06.01.2020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D2524-58B9-45FF-A646-3C3709A95C97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291885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49156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24C704-E37A-4D64-B34D-C907A6021DA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tr-T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32999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49156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24C704-E37A-4D64-B34D-C907A6021DA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tr-T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853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49156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24C704-E37A-4D64-B34D-C907A6021DA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tr-T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491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49156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24C704-E37A-4D64-B34D-C907A6021DA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tr-T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8343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49156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24C704-E37A-4D64-B34D-C907A6021DA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tr-T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43736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49156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24C704-E37A-4D64-B34D-C907A6021DA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tr-T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5017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49156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24C704-E37A-4D64-B34D-C907A6021DA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tr-T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01877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49156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24C704-E37A-4D64-B34D-C907A6021DA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tr-T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43909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49156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24C704-E37A-4D64-B34D-C907A6021DA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tr-T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87438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49156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24C704-E37A-4D64-B34D-C907A6021DA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tr-T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16883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49156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24C704-E37A-4D64-B34D-C907A6021DA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tr-T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2918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49156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24C704-E37A-4D64-B34D-C907A6021DA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tr-T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15164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49156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24C704-E37A-4D64-B34D-C907A6021DA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tr-T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26378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49156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24C704-E37A-4D64-B34D-C907A6021DA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tr-T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99483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49156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24C704-E37A-4D64-B34D-C907A6021DA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tr-T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22947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49156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24C704-E37A-4D64-B34D-C907A6021DA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tr-T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19949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49156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24C704-E37A-4D64-B34D-C907A6021DA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tr-T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6763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49156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24C704-E37A-4D64-B34D-C907A6021DA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tr-T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20164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49156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24C704-E37A-4D64-B34D-C907A6021DA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tr-T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22936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49156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24C704-E37A-4D64-B34D-C907A6021DA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tr-T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18509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D2524-58B9-45FF-A646-3C3709A95C97}" type="slidenum">
              <a:rPr lang="tr-TR" smtClean="0"/>
              <a:pPr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9126286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D2524-58B9-45FF-A646-3C3709A95C97}" type="slidenum">
              <a:rPr lang="tr-TR" smtClean="0"/>
              <a:pPr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499306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49156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24C704-E37A-4D64-B34D-C907A6021DA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r-T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84230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D2524-58B9-45FF-A646-3C3709A95C97}" type="slidenum">
              <a:rPr lang="tr-TR" smtClean="0"/>
              <a:pPr/>
              <a:t>49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71571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49156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24C704-E37A-4D64-B34D-C907A6021DA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tr-T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7968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49156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24C704-E37A-4D64-B34D-C907A6021DA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tr-T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5530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49156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24C704-E37A-4D64-B34D-C907A6021DA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tr-T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7503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49156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24C704-E37A-4D64-B34D-C907A6021DA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tr-T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0789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49156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24C704-E37A-4D64-B34D-C907A6021DA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tr-T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1583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49156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24C704-E37A-4D64-B34D-C907A6021DA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tr-T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9423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F493C-F944-4227-AA22-DD5E1511CEDC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06.01.2020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B8AB0-F23C-4E27-9A20-D87C6D634FA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6084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2000">
        <p14:ripple/>
      </p:transition>
    </mc:Choice>
    <mc:Fallback>
      <p:transition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8F10F-AAB1-4030-ABC1-C3F56C0F26CA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06.01.2020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A415E-D00F-43A0-B7CA-890488B880EE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7184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2000">
        <p14:ripple/>
      </p:transition>
    </mc:Choice>
    <mc:Fallback>
      <p:transition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77BAA-C2D8-48FF-B527-547E50388D3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06.01.2020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F749E-4DD1-4870-8441-AFD0B343D8D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0997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2000">
        <p14:ripple/>
      </p:transition>
    </mc:Choice>
    <mc:Fallback>
      <p:transition advTm="2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F493C-F944-4227-AA22-DD5E1511CEDC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06.01.2020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B8AB0-F23C-4E27-9A20-D87C6D634FA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3017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2000">
        <p14:ripple/>
      </p:transition>
    </mc:Choice>
    <mc:Fallback>
      <p:transition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C87A8-7F40-49CD-A323-B81CA700F7F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06.01.2020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16DC7-AF40-46F8-857A-D75706EDD75D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638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2000">
        <p14:ripple/>
      </p:transition>
    </mc:Choice>
    <mc:Fallback>
      <p:transition advTm="2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BA939-8C87-4584-B31C-64354365B08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06.01.2020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26F5F-1F88-4032-B2C4-E1838197FF2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7721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2000">
        <p14:ripple/>
      </p:transition>
    </mc:Choice>
    <mc:Fallback>
      <p:transition advTm="2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F12E7-49AE-4920-AFB3-BABAE901C7C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06.01.2020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E5761-CA88-4D72-9F16-F5258312376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5839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2000">
        <p14:ripple/>
      </p:transition>
    </mc:Choice>
    <mc:Fallback>
      <p:transition advTm="2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E9FB1-1646-428E-96AE-14B2D944BA30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06.01.2020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973B6-2EF0-4360-B3B5-C8529819FC7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6154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2000">
        <p14:ripple/>
      </p:transition>
    </mc:Choice>
    <mc:Fallback>
      <p:transition advTm="2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68C9D-B050-4C85-BAA9-FEF53924D083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06.01.2020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DFF98-2B2B-444E-9336-AC9AAEA4E22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8539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2000">
        <p14:ripple/>
      </p:transition>
    </mc:Choice>
    <mc:Fallback>
      <p:transition advTm="2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B0A9B-50C0-43AD-A136-53DDC19A746A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06.01.2020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E430C-5CAD-4DD5-8A98-EE350EEB4804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8944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2000">
        <p14:ripple/>
      </p:transition>
    </mc:Choice>
    <mc:Fallback>
      <p:transition advTm="2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C95E4-8F95-4419-BCED-814222538690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06.01.2020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1D098-87A5-49B3-A4A5-C46DA16E7B27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3353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2000">
        <p14:ripple/>
      </p:transition>
    </mc:Choice>
    <mc:Fallback>
      <p:transition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C87A8-7F40-49CD-A323-B81CA700F7F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06.01.2020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16DC7-AF40-46F8-857A-D75706EDD75D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8295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2000">
        <p14:ripple/>
      </p:transition>
    </mc:Choice>
    <mc:Fallback>
      <p:transition advTm="2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C0321-BA3A-4D7A-B496-0DBBA450C7CE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06.01.2020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81FC6-9E7D-47A4-95AE-FE02B10B5DF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093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2000">
        <p14:ripple/>
      </p:transition>
    </mc:Choice>
    <mc:Fallback>
      <p:transition advTm="2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8F10F-AAB1-4030-ABC1-C3F56C0F26CA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06.01.2020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A415E-D00F-43A0-B7CA-890488B880EE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1094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2000">
        <p14:ripple/>
      </p:transition>
    </mc:Choice>
    <mc:Fallback>
      <p:transition advTm="2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77BAA-C2D8-48FF-B527-547E50388D3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06.01.2020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F749E-4DD1-4870-8441-AFD0B343D8D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2059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2000">
        <p14:ripple/>
      </p:transition>
    </mc:Choice>
    <mc:Fallback>
      <p:transition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BA939-8C87-4584-B31C-64354365B08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06.01.2020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26F5F-1F88-4032-B2C4-E1838197FF2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4966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2000">
        <p14:ripple/>
      </p:transition>
    </mc:Choice>
    <mc:Fallback>
      <p:transition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F12E7-49AE-4920-AFB3-BABAE901C7C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06.01.2020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E5761-CA88-4D72-9F16-F5258312376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778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2000">
        <p14:ripple/>
      </p:transition>
    </mc:Choice>
    <mc:Fallback>
      <p:transition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E9FB1-1646-428E-96AE-14B2D944BA30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06.01.2020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973B6-2EF0-4360-B3B5-C8529819FC7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9408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2000">
        <p14:ripple/>
      </p:transition>
    </mc:Choice>
    <mc:Fallback>
      <p:transition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68C9D-B050-4C85-BAA9-FEF53924D083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06.01.2020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DFF98-2B2B-444E-9336-AC9AAEA4E22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5940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2000">
        <p14:ripple/>
      </p:transition>
    </mc:Choice>
    <mc:Fallback>
      <p:transition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B0A9B-50C0-43AD-A136-53DDC19A746A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06.01.2020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E430C-5CAD-4DD5-8A98-EE350EEB4804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177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2000">
        <p14:ripple/>
      </p:transition>
    </mc:Choice>
    <mc:Fallback>
      <p:transition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C95E4-8F95-4419-BCED-814222538690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06.01.2020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1D098-87A5-49B3-A4A5-C46DA16E7B27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7218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2000">
        <p14:ripple/>
      </p:transition>
    </mc:Choice>
    <mc:Fallback>
      <p:transition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C0321-BA3A-4D7A-B496-0DBBA450C7CE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06.01.2020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81FC6-9E7D-47A4-95AE-FE02B10B5DF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9748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2000">
        <p14:ripple/>
      </p:transition>
    </mc:Choice>
    <mc:Fallback>
      <p:transition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Başlık Yer Tutucusu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</a:p>
        </p:txBody>
      </p:sp>
      <p:sp>
        <p:nvSpPr>
          <p:cNvPr id="1027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E40254A-12A4-4DEA-8B21-1F8A121B7A9D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06.01.2020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27EC719-B17F-4F78-A606-A018CD7CAD1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366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p14:dur="250" advTm="2000">
        <p14:ripple/>
      </p:transition>
    </mc:Choice>
    <mc:Fallback>
      <p:transition advTm="200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Başlık Yer Tutucusu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</a:p>
        </p:txBody>
      </p:sp>
      <p:sp>
        <p:nvSpPr>
          <p:cNvPr id="1027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E40254A-12A4-4DEA-8B21-1F8A121B7A9D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06.01.2020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27EC719-B17F-4F78-A606-A018CD7CAD1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1145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xmlns="" Requires="p14">
      <p:transition p14:dur="250" advTm="2000">
        <p14:ripple/>
      </p:transition>
    </mc:Choice>
    <mc:Fallback>
      <p:transition advTm="200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jpe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0" Type="http://schemas.openxmlformats.org/officeDocument/2006/relationships/image" Target="../media/image4.png"/><Relationship Id="rId4" Type="http://schemas.openxmlformats.org/officeDocument/2006/relationships/image" Target="../media/image11.png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2.jpe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44.jpe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openxmlformats.org/officeDocument/2006/relationships/image" Target="../media/image46.png"/><Relationship Id="rId4" Type="http://schemas.openxmlformats.org/officeDocument/2006/relationships/image" Target="../media/image11.png"/><Relationship Id="rId9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3.jpeg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4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3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2.jpeg"/><Relationship Id="rId4" Type="http://schemas.openxmlformats.org/officeDocument/2006/relationships/image" Target="../media/image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4.jpe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8.jpeg"/><Relationship Id="rId4" Type="http://schemas.openxmlformats.org/officeDocument/2006/relationships/image" Target="../media/image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9.jpeg"/><Relationship Id="rId4" Type="http://schemas.openxmlformats.org/officeDocument/2006/relationships/image" Target="../media/image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0.jpeg"/><Relationship Id="rId4" Type="http://schemas.openxmlformats.org/officeDocument/2006/relationships/image" Target="../media/image9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7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7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16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3.jpeg"/><Relationship Id="rId4" Type="http://schemas.openxmlformats.org/officeDocument/2006/relationships/image" Target="../media/image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4.jpeg"/><Relationship Id="rId4" Type="http://schemas.openxmlformats.org/officeDocument/2006/relationships/image" Target="../media/image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7.jpeg"/><Relationship Id="rId4" Type="http://schemas.openxmlformats.org/officeDocument/2006/relationships/image" Target="../media/image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8.jpeg"/><Relationship Id="rId4" Type="http://schemas.openxmlformats.org/officeDocument/2006/relationships/image" Target="../media/image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C:\Users\serhat\Desktop\YARIŞMA 2011\YENİ SLAYTLAR\ehlen ve sehlen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-27384"/>
            <a:ext cx="9144000" cy="68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serhat\Desktop\YARIŞMA 2011\YENİ SLAYTLAR\1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88512" y="0"/>
            <a:ext cx="111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C:\Users\serhat\Desktop\YARIŞMA 2011\YENİ SLAYTLAR\1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1" y="1588"/>
            <a:ext cx="899592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serhat\Desktop\YARIŞMA 2011\YENİ SLAYTLAR\2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9408367" y="188642"/>
            <a:ext cx="1332000" cy="99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9408520" y="1556792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6" descr="C:\Users\serhat\Desktop\YARIŞMA 2011\YENİ SLAYTLAR\9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415481" y="0"/>
            <a:ext cx="1090045" cy="677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9408520" y="2924944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9408520" y="4293216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9408520" y="5643360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Tablo 12"/>
          <p:cNvGraphicFramePr>
            <a:graphicFrameLocks noGrp="1"/>
          </p:cNvGraphicFramePr>
          <p:nvPr>
            <p:extLst/>
          </p:nvPr>
        </p:nvGraphicFramePr>
        <p:xfrm>
          <a:off x="2531209" y="6059318"/>
          <a:ext cx="7164919" cy="420624"/>
        </p:xfrm>
        <a:graphic>
          <a:graphicData uri="http://schemas.openxmlformats.org/drawingml/2006/table">
            <a:tbl>
              <a:tblPr firstRow="1" firstCol="1" bandRow="1"/>
              <a:tblGrid>
                <a:gridCol w="71649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989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BİLGİLENDİRME &amp; TANITIM FALİYETLERİ</a:t>
                      </a:r>
                      <a:endParaRPr lang="tr-T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5" name="Resim 14" descr="https://scontent-frt3-1.xx.fbcdn.net/v/t1.0-9/13754437_10208459806305464_6934450444366820713_n.jpg?oh=c9828e1e17c9c405c30e69b0c2d2c5ba&amp;oe=58C48283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3594" y="-27384"/>
            <a:ext cx="7164919" cy="59766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944395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Tm="2000">
        <p14:ripple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C:\Users\serhat\Desktop\YARIŞMA 2011\YENİ SLAYTLAR\ehlen ve sehlen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5467" y="-27384"/>
            <a:ext cx="10562373" cy="68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20" descr="C:\Users\serhat\Desktop\YARIŞMA 2011\YENİ SLAYTLAR\ehlen ve sehlen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52217" y="5544292"/>
            <a:ext cx="9071544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serhat\Desktop\YARIŞMA 2011\YENİ SLAYTLAR\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76000" y="14252"/>
            <a:ext cx="111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serhat\Desktop\YARIŞMA 2011\YENİ SLAYTLAR\2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68000" y="188642"/>
            <a:ext cx="1332000" cy="99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32000" y="1556792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6" descr="C:\Users\serhat\Desktop\YARIŞMA 2011\YENİ SLAYTLAR\9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-64578" y="14252"/>
            <a:ext cx="1090045" cy="677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32000" y="2881472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03840" y="4222632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03840" y="5518176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21 Resim" descr="xxx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07768" y="5949280"/>
            <a:ext cx="4320480" cy="504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Akış Çizelgesi: Delikli Teyp 13"/>
          <p:cNvSpPr/>
          <p:nvPr/>
        </p:nvSpPr>
        <p:spPr>
          <a:xfrm>
            <a:off x="4367809" y="5544292"/>
            <a:ext cx="3060191" cy="1224136"/>
          </a:xfrm>
          <a:prstGeom prst="flowChartPunchedTape">
            <a:avLst/>
          </a:prstGeom>
          <a:solidFill>
            <a:srgbClr val="99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sz="2400" dirty="0">
                <a:solidFill>
                  <a:prstClr val="white"/>
                </a:solidFill>
                <a:latin typeface="Calibri"/>
              </a:rPr>
              <a:t>YENİ SINIFLARIMIZ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3594" y="426720"/>
            <a:ext cx="7128791" cy="485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1778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2000">
        <p14:ripple/>
      </p:transition>
    </mc:Choice>
    <mc:Fallback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Win\Desktop\Ekran AlıJIHUIHIIOOntıs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" y="0"/>
            <a:ext cx="975360" cy="696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Win\Desktop\Ekran Alıntısı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1805" y="0"/>
            <a:ext cx="1120195" cy="69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9640" y="0"/>
            <a:ext cx="99440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kış Çizelgesi: Delikli Teyp 8"/>
          <p:cNvSpPr/>
          <p:nvPr/>
        </p:nvSpPr>
        <p:spPr>
          <a:xfrm>
            <a:off x="3781354" y="5906520"/>
            <a:ext cx="4240615" cy="936205"/>
          </a:xfrm>
          <a:prstGeom prst="flowChartPunchedTape">
            <a:avLst/>
          </a:prstGeom>
          <a:solidFill>
            <a:srgbClr val="A83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 smtClean="0">
                <a:solidFill>
                  <a:schemeClr val="bg1"/>
                </a:solidFill>
              </a:rPr>
              <a:t>YENİ SINIFLARIMIZ</a:t>
            </a:r>
            <a:endParaRPr lang="tr-TR" sz="2800" dirty="0">
              <a:solidFill>
                <a:schemeClr val="bg1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5953" y="381000"/>
            <a:ext cx="7932367" cy="528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3748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2000">
        <p14:ripple/>
      </p:transition>
    </mc:Choice>
    <mc:Fallback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C:\Users\serhat\Desktop\YARIŞMA 2011\YENİ SLAYTLAR\ehlen ve sehlen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0045" y="-27384"/>
            <a:ext cx="9985955" cy="68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20" descr="C:\Users\serhat\Desktop\YARIŞMA 2011\YENİ SLAYTLAR\ehlen ve sehlen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3592" y="5661249"/>
            <a:ext cx="7128396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serhat\Desktop\YARIŞMA 2011\YENİ SLAYTLAR\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76000" y="8944"/>
            <a:ext cx="111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serhat\Desktop\YARIŞMA 2011\YENİ SLAYTLAR\2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68000" y="188641"/>
            <a:ext cx="1332000" cy="99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32000" y="1343432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6" descr="C:\Users\serhat\Desktop\YARIŞMA 2011\YENİ SLAYTLAR\9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0" y="-14732"/>
            <a:ext cx="1090045" cy="677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32000" y="2528704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32000" y="3780216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68000" y="5175308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21 Resim" descr="xxx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07768" y="5949280"/>
            <a:ext cx="4320480" cy="504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Akış Çizelgesi: Delikli Teyp 13"/>
          <p:cNvSpPr/>
          <p:nvPr/>
        </p:nvSpPr>
        <p:spPr>
          <a:xfrm>
            <a:off x="4367809" y="5544292"/>
            <a:ext cx="3060191" cy="1224136"/>
          </a:xfrm>
          <a:prstGeom prst="flowChartPunchedTape">
            <a:avLst/>
          </a:prstGeom>
          <a:solidFill>
            <a:srgbClr val="99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sz="2400" dirty="0">
                <a:solidFill>
                  <a:prstClr val="white"/>
                </a:solidFill>
                <a:latin typeface="Calibri"/>
              </a:rPr>
              <a:t>YENİ SINIFLARIMIZ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2640" y="188641"/>
            <a:ext cx="8503920" cy="461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9157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2000">
        <p14:ripple/>
      </p:transition>
    </mc:Choice>
    <mc:Fallback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C:\Users\serhat\Desktop\YARIŞMA 2011\YENİ SLAYTLAR\ehlen ve sehlen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0045" y="-27384"/>
            <a:ext cx="9985955" cy="68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20" descr="C:\Users\serhat\Desktop\YARIŞMA 2011\YENİ SLAYTLAR\ehlen ve sehlen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3592" y="5661249"/>
            <a:ext cx="7128396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serhat\Desktop\YARIŞMA 2011\YENİ SLAYTLAR\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76000" y="0"/>
            <a:ext cx="111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serhat\Desktop\YARIŞMA 2011\YENİ SLAYTLAR\2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68000" y="32821"/>
            <a:ext cx="1332000" cy="99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50000" y="1328192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6" descr="C:\Users\serhat\Desktop\YARIŞMA 2011\YENİ SLAYTLAR\9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0" y="-89874"/>
            <a:ext cx="1090045" cy="677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68000" y="2528704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68000" y="3780216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32000" y="5425964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21 Resim" descr="xxx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07768" y="5949280"/>
            <a:ext cx="4320480" cy="504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Akış Çizelgesi: Delikli Teyp 13"/>
          <p:cNvSpPr/>
          <p:nvPr/>
        </p:nvSpPr>
        <p:spPr>
          <a:xfrm>
            <a:off x="4457694" y="5921706"/>
            <a:ext cx="3060191" cy="765068"/>
          </a:xfrm>
          <a:prstGeom prst="flowChartPunchedTape">
            <a:avLst/>
          </a:prstGeom>
          <a:solidFill>
            <a:srgbClr val="99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sz="2400" dirty="0">
                <a:solidFill>
                  <a:prstClr val="white"/>
                </a:solidFill>
                <a:latin typeface="Calibri"/>
              </a:rPr>
              <a:t>YENİ SINIFLARIMIZ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5617" y="216546"/>
            <a:ext cx="9306383" cy="549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5371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2000">
        <p14:ripple/>
      </p:transition>
    </mc:Choice>
    <mc:Fallback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C:\Users\serhat\Desktop\YARIŞMA 2011\YENİ SLAYTLAR\ehlen ve sehlen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6286" y="-39300"/>
            <a:ext cx="10109714" cy="68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20" descr="C:\Users\serhat\Desktop\YARIŞMA 2011\YENİ SLAYTLAR\ehlen ve sehlen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3592" y="5661249"/>
            <a:ext cx="7128396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serhat\Desktop\YARIŞMA 2011\YENİ SLAYTLAR\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76000" y="0"/>
            <a:ext cx="111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serhat\Desktop\YARIŞMA 2011\YENİ SLAYTLAR\2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889920" y="188640"/>
            <a:ext cx="1332000" cy="99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861920" y="1311982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6" descr="C:\Users\serhat\Desktop\YARIŞMA 2011\YENİ SLAYTLAR\9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-123759" y="27765"/>
            <a:ext cx="1090045" cy="677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861920" y="2620144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886520" y="3831552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889920" y="5395484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21 Resim" descr="xxx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07768" y="5949280"/>
            <a:ext cx="4320480" cy="504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Akış Çizelgesi: Delikli Teyp 13"/>
          <p:cNvSpPr/>
          <p:nvPr/>
        </p:nvSpPr>
        <p:spPr>
          <a:xfrm>
            <a:off x="4367809" y="5544292"/>
            <a:ext cx="3060191" cy="1224136"/>
          </a:xfrm>
          <a:prstGeom prst="flowChartPunchedTape">
            <a:avLst/>
          </a:prstGeom>
          <a:solidFill>
            <a:srgbClr val="99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sz="2400" dirty="0">
                <a:solidFill>
                  <a:prstClr val="white"/>
                </a:solidFill>
                <a:latin typeface="Calibri"/>
              </a:rPr>
              <a:t>ÖĞRETMENLER ODASI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8280" y="27765"/>
            <a:ext cx="9383640" cy="521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3555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2000">
        <p14:ripple/>
      </p:transition>
    </mc:Choice>
    <mc:Fallback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C:\Users\serhat\Desktop\YARIŞMA 2011\YENİ SLAYTLAR\ehlen ve sehlen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0045" y="33458"/>
            <a:ext cx="10152506" cy="665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20" descr="C:\Users\serhat\Desktop\YARIŞMA 2011\YENİ SLAYTLAR\ehlen ve sehlen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3592" y="5661249"/>
            <a:ext cx="7128396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serhat\Desktop\YARIŞMA 2011\YENİ SLAYTLAR\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76000" y="-41671"/>
            <a:ext cx="111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serhat\Desktop\YARIŞMA 2011\YENİ SLAYTLAR\2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860000" y="0"/>
            <a:ext cx="1332000" cy="99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860000" y="1221512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6" descr="C:\Users\serhat\Desktop\YARIŞMA 2011\YENİ SLAYTLAR\9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0" y="-107288"/>
            <a:ext cx="1090045" cy="677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02640" y="2486618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02640" y="3880604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02640" y="5334524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21 Resim" descr="xxx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07768" y="5949280"/>
            <a:ext cx="4320480" cy="504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Akış Çizelgesi: Delikli Teyp 13"/>
          <p:cNvSpPr/>
          <p:nvPr/>
        </p:nvSpPr>
        <p:spPr>
          <a:xfrm>
            <a:off x="4367809" y="5544292"/>
            <a:ext cx="3060191" cy="1224136"/>
          </a:xfrm>
          <a:prstGeom prst="flowChartPunchedTape">
            <a:avLst/>
          </a:prstGeom>
          <a:solidFill>
            <a:srgbClr val="99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sz="2400" dirty="0">
                <a:solidFill>
                  <a:prstClr val="white"/>
                </a:solidFill>
                <a:latin typeface="Calibri"/>
              </a:rPr>
              <a:t>MESCİDİMİZ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4040" y="294503"/>
            <a:ext cx="9015960" cy="492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2264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2000">
        <p14:ripple/>
      </p:transition>
    </mc:Choice>
    <mc:Fallback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C:\Users\serhat\Desktop\YARIŞMA 2011\YENİ SLAYTLAR\ehlen ve sehlen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0045" y="-27384"/>
            <a:ext cx="9985955" cy="68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20" descr="C:\Users\serhat\Desktop\YARIŞMA 2011\YENİ SLAYTLAR\ehlen ve sehlen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3592" y="5661249"/>
            <a:ext cx="7128396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serhat\Desktop\YARIŞMA 2011\YENİ SLAYTLAR\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76000" y="-27384"/>
            <a:ext cx="111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serhat\Desktop\YARIŞMA 2011\YENİ SLAYTLAR\2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860000" y="0"/>
            <a:ext cx="1332000" cy="99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865880" y="1386304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6" descr="C:\Users\serhat\Desktop\YARIŞMA 2011\YENİ SLAYTLAR\9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0" y="-107288"/>
            <a:ext cx="1090045" cy="677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860000" y="2768036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860000" y="4064616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50000" y="5427336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21 Resim" descr="xxx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07768" y="5949280"/>
            <a:ext cx="4320480" cy="504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Akış Çizelgesi: Delikli Teyp 13"/>
          <p:cNvSpPr/>
          <p:nvPr/>
        </p:nvSpPr>
        <p:spPr>
          <a:xfrm>
            <a:off x="4367809" y="5544292"/>
            <a:ext cx="3060191" cy="1224136"/>
          </a:xfrm>
          <a:prstGeom prst="flowChartPunchedTape">
            <a:avLst/>
          </a:prstGeom>
          <a:solidFill>
            <a:srgbClr val="99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sz="2400" dirty="0">
                <a:solidFill>
                  <a:prstClr val="white"/>
                </a:solidFill>
                <a:latin typeface="Calibri"/>
              </a:rPr>
              <a:t>LAVOBALARIMIZ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5440" y="246851"/>
            <a:ext cx="9006840" cy="518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5989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2000">
        <p:dissolve/>
      </p:transition>
    </mc:Choice>
    <mc:Fallback>
      <p:transition spd="slow" advTm="2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Win\Desktop\Ekran AlıJIHUIHIIOOntıs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" y="0"/>
            <a:ext cx="975360" cy="696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Win\Desktop\Ekran Alıntısı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1805" y="0"/>
            <a:ext cx="1120195" cy="69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9640" y="0"/>
            <a:ext cx="99440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kış Çizelgesi: Delikli Teyp 8"/>
          <p:cNvSpPr/>
          <p:nvPr/>
        </p:nvSpPr>
        <p:spPr>
          <a:xfrm>
            <a:off x="3678457" y="5640910"/>
            <a:ext cx="3579565" cy="1003730"/>
          </a:xfrm>
          <a:prstGeom prst="flowChartPunchedTape">
            <a:avLst/>
          </a:prstGeom>
          <a:solidFill>
            <a:srgbClr val="A83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 smtClean="0">
                <a:solidFill>
                  <a:schemeClr val="bg1"/>
                </a:solidFill>
              </a:rPr>
              <a:t>KONFERANS SALONUMUZ</a:t>
            </a:r>
            <a:endParaRPr lang="tr-TR" sz="2400" dirty="0">
              <a:solidFill>
                <a:schemeClr val="bg1"/>
              </a:solidFill>
            </a:endParaRPr>
          </a:p>
        </p:txBody>
      </p:sp>
      <p:pic>
        <p:nvPicPr>
          <p:cNvPr id="6" name="Picture 20" descr="C:\Users\serhat\Desktop\YARIŞMA 2011\YENİ SLAYTLAR\ehlen ve sehlen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045" y="5688545"/>
            <a:ext cx="9985955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F:\photo_2019-11-26_11-21-5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7920" y="369785"/>
            <a:ext cx="6628795" cy="531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81343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2000">
        <p:dissolve/>
      </p:transition>
    </mc:Choice>
    <mc:Fallback>
      <p:transition spd="slow" advTm="2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Win\Desktop\Ekran AlıJIHUIHIIOOntıs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" y="0"/>
            <a:ext cx="975360" cy="696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Win\Desktop\Ekran Alıntısı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1805" y="0"/>
            <a:ext cx="1120195" cy="69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449" y="0"/>
            <a:ext cx="99440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kış Çizelgesi: Delikli Teyp 8"/>
          <p:cNvSpPr/>
          <p:nvPr/>
        </p:nvSpPr>
        <p:spPr>
          <a:xfrm>
            <a:off x="4171865" y="5486413"/>
            <a:ext cx="3707215" cy="1249667"/>
          </a:xfrm>
          <a:prstGeom prst="flowChartPunchedTape">
            <a:avLst/>
          </a:prstGeom>
          <a:solidFill>
            <a:srgbClr val="A83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 smtClean="0">
                <a:solidFill>
                  <a:schemeClr val="bg1"/>
                </a:solidFill>
              </a:rPr>
              <a:t>MESLEKİ EĞİTİM ODASI</a:t>
            </a:r>
            <a:endParaRPr lang="tr-TR" sz="2400" dirty="0">
              <a:solidFill>
                <a:schemeClr val="bg1"/>
              </a:solidFill>
            </a:endParaRPr>
          </a:p>
        </p:txBody>
      </p:sp>
      <p:pic>
        <p:nvPicPr>
          <p:cNvPr id="6" name="Picture 20" descr="C:\Users\serhat\Desktop\YARIŞMA 2011\YENİ SLAYTLAR\ehlen ve sehlen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045" y="5688545"/>
            <a:ext cx="9985955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F:\photo_2019-11-26_11-22-1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9880" y="228600"/>
            <a:ext cx="5897879" cy="51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81343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2000">
        <p:dissolve/>
      </p:transition>
    </mc:Choice>
    <mc:Fallback>
      <p:transition spd="slow" advTm="2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Win\Desktop\Ekran AlıJIHUIHIIOOntıs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" y="0"/>
            <a:ext cx="975360" cy="696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Win\Desktop\Ekran Alıntısı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1805" y="0"/>
            <a:ext cx="1120195" cy="69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9640" y="0"/>
            <a:ext cx="99440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kış Çizelgesi: Delikli Teyp 8"/>
          <p:cNvSpPr/>
          <p:nvPr/>
        </p:nvSpPr>
        <p:spPr>
          <a:xfrm>
            <a:off x="4446185" y="5534230"/>
            <a:ext cx="2609935" cy="1134325"/>
          </a:xfrm>
          <a:prstGeom prst="flowChartPunchedTape">
            <a:avLst/>
          </a:prstGeom>
          <a:solidFill>
            <a:srgbClr val="A83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 smtClean="0">
                <a:solidFill>
                  <a:schemeClr val="bg1"/>
                </a:solidFill>
              </a:rPr>
              <a:t>KUR’AN-I KERİM TİLAVET SINIFI</a:t>
            </a:r>
            <a:endParaRPr lang="tr-TR" sz="2400" dirty="0">
              <a:solidFill>
                <a:schemeClr val="bg1"/>
              </a:solidFill>
            </a:endParaRPr>
          </a:p>
        </p:txBody>
      </p:sp>
      <p:pic>
        <p:nvPicPr>
          <p:cNvPr id="6" name="Picture 20" descr="C:\Users\serhat\Desktop\YARIŞMA 2011\YENİ SLAYTLAR\ehlen ve sehlen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045" y="5688545"/>
            <a:ext cx="9985955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F:\photo_2019-11-26_11-22-0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652" y="133555"/>
            <a:ext cx="6936740" cy="520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81343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2000">
        <p:blinds dir="vert"/>
      </p:transition>
    </mc:Choice>
    <mc:Fallback>
      <p:transition spd="slow" advTm="2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Win\Desktop\Ekran AlıJIHUIHIIOOntıs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" y="0"/>
            <a:ext cx="975360" cy="696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Win\Desktop\Ekran Alıntısı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1805" y="0"/>
            <a:ext cx="1120195" cy="69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7760" y="0"/>
            <a:ext cx="99440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Yuvarlatılmış Dikdörtgen 1"/>
          <p:cNvSpPr/>
          <p:nvPr/>
        </p:nvSpPr>
        <p:spPr>
          <a:xfrm>
            <a:off x="2743200" y="5745480"/>
            <a:ext cx="66294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dirty="0" smtClean="0"/>
              <a:t>OKUL MÜDÜRÜ – BEKİR ÇOBAN</a:t>
            </a:r>
            <a:endParaRPr lang="tr-TR" sz="3200" dirty="0"/>
          </a:p>
        </p:txBody>
      </p:sp>
      <p:pic>
        <p:nvPicPr>
          <p:cNvPr id="4098" name="Picture 2" descr="F:\photo_2019-11-27_12-17-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8550" y="591503"/>
            <a:ext cx="700405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C:\Users\serhat\Desktop\YARIŞMA 2011\YENİ SLAYTLAR\ehlen ve sehlen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7760" y="5661248"/>
            <a:ext cx="9944045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4232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2000">
        <p:blinds dir="vert"/>
      </p:transition>
    </mc:Choice>
    <mc:Fallback>
      <p:transition spd="slow" advTm="2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C:\Users\serhat\Desktop\YARIŞMA 2011\YENİ SLAYTLAR\ehlen ve sehlen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0045" y="-27384"/>
            <a:ext cx="9985955" cy="68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20" descr="C:\Users\serhat\Desktop\YARIŞMA 2011\YENİ SLAYTLAR\ehlen ve sehlen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045" y="5688545"/>
            <a:ext cx="9985955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serhat\Desktop\YARIŞMA 2011\YENİ SLAYTLAR\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76000" y="51482"/>
            <a:ext cx="111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serhat\Desktop\YARIŞMA 2011\YENİ SLAYTLAR\2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860000" y="130023"/>
            <a:ext cx="1332000" cy="99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888600" y="1387503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6" descr="C:\Users\serhat\Desktop\YARIŞMA 2011\YENİ SLAYTLAR\9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0" y="-49609"/>
            <a:ext cx="1090045" cy="677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864440" y="2524186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824000" y="3902136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842000" y="5427336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21 Resim" descr="xxx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07768" y="5949280"/>
            <a:ext cx="4320480" cy="504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Akış Çizelgesi: Delikli Teyp 13"/>
          <p:cNvSpPr/>
          <p:nvPr/>
        </p:nvSpPr>
        <p:spPr>
          <a:xfrm>
            <a:off x="4367809" y="5544292"/>
            <a:ext cx="3060191" cy="1224136"/>
          </a:xfrm>
          <a:prstGeom prst="flowChartPunchedTape">
            <a:avLst/>
          </a:prstGeom>
          <a:solidFill>
            <a:srgbClr val="99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sz="2400" dirty="0">
                <a:solidFill>
                  <a:prstClr val="white"/>
                </a:solidFill>
                <a:latin typeface="Calibri"/>
              </a:rPr>
              <a:t>SATRANÇ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3592" y="354039"/>
            <a:ext cx="7665285" cy="495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5511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2000">
        <p14:gallery dir="l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C:\Users\serhat\Desktop\YARIŞMA 2011\YENİ SLAYTLAR\ehlen ve sehlen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1525" y="14287"/>
            <a:ext cx="10198336" cy="7500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20" descr="C:\Users\serhat\Desktop\YARIŞMA 2011\YENİ SLAYTLAR\ehlen ve sehlen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3592" y="5661249"/>
            <a:ext cx="7128396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C:\Users\serhat\Desktop\YARIŞMA 2011\YENİ SLAYTLAR\1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79861" y="-79764"/>
            <a:ext cx="899592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serhat\Desktop\YARIŞMA 2011\YENİ SLAYTLAR\2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80805" y="274024"/>
            <a:ext cx="1136172" cy="8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0980805" y="1581921"/>
            <a:ext cx="1197851" cy="89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6" descr="C:\Users\serhat\Desktop\YARIŞMA 2011\YENİ SLAYTLAR\9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-108519" y="-89874"/>
            <a:ext cx="1090045" cy="677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10997942" y="2863460"/>
            <a:ext cx="1159973" cy="869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10985119" y="4126225"/>
            <a:ext cx="1240859" cy="930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11003239" y="5479467"/>
            <a:ext cx="1252835" cy="939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21 Resim" descr="xxx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007768" y="5949280"/>
            <a:ext cx="4320480" cy="504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GÃ¶rÃ¼ntÃ¼nÃ¼n olasÄ± iÃ§eriÄi: 4 kiÅi, ayakta duran insanlar, takÄ±m elbise ve iÃ§ meka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480" y="274024"/>
            <a:ext cx="8641079" cy="502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kış Çizelgesi: Delikli Teyp 13"/>
          <p:cNvSpPr/>
          <p:nvPr/>
        </p:nvSpPr>
        <p:spPr>
          <a:xfrm>
            <a:off x="4889619" y="5561943"/>
            <a:ext cx="3060191" cy="1224136"/>
          </a:xfrm>
          <a:prstGeom prst="flowChartPunchedTape">
            <a:avLst/>
          </a:prstGeom>
          <a:solidFill>
            <a:srgbClr val="99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1.LİK DERECELERİ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296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Tm="2000">
        <p:checker/>
      </p:transition>
    </mc:Choice>
    <mc:Fallback>
      <p:transition spd="slow" advTm="2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C:\Users\serhat\Desktop\YARIŞMA 2011\YENİ SLAYTLAR\ehlen ve sehlen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816" y="-156939"/>
            <a:ext cx="10881657" cy="68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20" descr="C:\Users\serhat\Desktop\YARIŞMA 2011\YENİ SLAYTLAR\ehlen ve sehlen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3592" y="5661249"/>
            <a:ext cx="7128396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serhat\Desktop\YARIŞMA 2011\YENİ SLAYTLAR\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68686" y="-188640"/>
            <a:ext cx="111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serhat\Desktop\YARIŞMA 2011\YENİ SLAYTLAR\2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42686" y="513086"/>
            <a:ext cx="1332000" cy="99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42686" y="1777316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6" descr="C:\Users\serhat\Desktop\YARIŞMA 2011\YENİ SLAYTLAR\9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-60174" y="0"/>
            <a:ext cx="1090045" cy="677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879474" y="2999500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14017" y="4234222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42686" y="5677667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21 Resim" descr="xxx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07768" y="5949280"/>
            <a:ext cx="4320480" cy="504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GÃ¶rÃ¼ntÃ¼nÃ¼n olasÄ± iÃ§eriÄi: 5 kiÅi, gÃ¼lÃ¼mseyen insanlar, ayakta duran insanlar ve ayakkabÄ±la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9854" y="381884"/>
            <a:ext cx="7415872" cy="484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kış Çizelgesi: Delikli Teyp 13"/>
          <p:cNvSpPr/>
          <p:nvPr/>
        </p:nvSpPr>
        <p:spPr>
          <a:xfrm>
            <a:off x="1737360" y="5260222"/>
            <a:ext cx="8331812" cy="1409137"/>
          </a:xfrm>
          <a:prstGeom prst="flowChartPunchedTape">
            <a:avLst/>
          </a:prstGeom>
          <a:solidFill>
            <a:srgbClr val="99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tr-TR" dirty="0">
                <a:solidFill>
                  <a:prstClr val="white"/>
                </a:solidFill>
              </a:rPr>
              <a:t>Bigadiç İlçe Müftülüğümüz tarafından düzenlenen 18 Mart Çanakkale Zaferi Şiir Okuma Yarışmasında öğrencilerimiz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tr-TR" dirty="0">
                <a:solidFill>
                  <a:prstClr val="white"/>
                </a:solidFill>
              </a:rPr>
              <a:t>Hasan EFE ilçe birincisi, Hasan Salih ATMAN ilçe ikincisi olmuştur</a:t>
            </a:r>
            <a:r>
              <a:rPr lang="tr-TR" sz="2400" dirty="0">
                <a:solidFill>
                  <a:prstClr val="white"/>
                </a:solidFill>
              </a:rPr>
              <a:t>. 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1741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2000">
        <p:blinds dir="vert"/>
      </p:transition>
    </mc:Choice>
    <mc:Fallback>
      <p:transition spd="slow" advTm="2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Win\Desktop\Ekran AlıJIHUIHIIOOntıs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" y="0"/>
            <a:ext cx="975360" cy="696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Win\Desktop\Ekran Alıntısı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1805" y="0"/>
            <a:ext cx="1120195" cy="69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9640" y="0"/>
            <a:ext cx="99440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GÃ¶rÃ¼ntÃ¼nÃ¼n olasÄ± iÃ§eriÄi: 7 kiÅi, ayakta duran insanl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4865" y="238079"/>
            <a:ext cx="8115360" cy="608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66163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2000">
        <p:blinds dir="vert"/>
      </p:transition>
    </mc:Choice>
    <mc:Fallback>
      <p:transition spd="slow" advTm="2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C:\Users\serhat\Desktop\YARIŞMA 2011\YENİ SLAYTLAR\ehlen ve sehlen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3038" y="14287"/>
            <a:ext cx="10483642" cy="68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20" descr="C:\Users\serhat\Desktop\YARIŞMA 2011\YENİ SLAYTLAR\ehlen ve sehlen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8180" y="5688545"/>
            <a:ext cx="7128396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21 Resim" descr="xxx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07768" y="5949280"/>
            <a:ext cx="4320480" cy="504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GÃ¶rÃ¼ntÃ¼nÃ¼n olasÄ± iÃ§eriÄi: 7 kiÅi, ayakta duran insanla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9241" y="613624"/>
            <a:ext cx="8915400" cy="481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\Desktop\Ekran AlıJIHUIHIIOOntısı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286"/>
            <a:ext cx="1102042" cy="684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\Desktop\Ekran Alıntısı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60430" y="0"/>
            <a:ext cx="11353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75102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Tm="2000">
        <p14:shred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C:\Users\serhat\Desktop\YARIŞMA 2011\YENİ SLAYTLAR\ehlen ve sehlen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554" y="-73507"/>
            <a:ext cx="10975445" cy="68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20" descr="C:\Users\serhat\Desktop\YARIŞMA 2011\YENİ SLAYTLAR\ehlen ve sehlen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3592" y="5661249"/>
            <a:ext cx="7128396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serhat\Desktop\YARIŞMA 2011\YENİ SLAYTLAR\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76000" y="-35524"/>
            <a:ext cx="111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serhat\Desktop\YARIŞMA 2011\YENİ SLAYTLAR\2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68000" y="231632"/>
            <a:ext cx="1332000" cy="99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06080" y="1556792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6" descr="C:\Users\serhat\Desktop\YARIŞMA 2011\YENİ SLAYTLAR\9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-21344" y="40676"/>
            <a:ext cx="1090045" cy="677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06080" y="2990208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32000" y="4293216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32000" y="5688308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21 Resim" descr="xxx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07768" y="5949280"/>
            <a:ext cx="4320480" cy="504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GÃ¶rÃ¼ntÃ¼nÃ¼n olasÄ± iÃ§eriÄi: 6 kiÅi, gÃ¼lÃ¼mseyen insanlar, kalabalÄ±k ve yazÄ±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8721" y="88727"/>
            <a:ext cx="9570720" cy="515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22681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2000">
        <p:dissolve/>
      </p:transition>
    </mc:Choice>
    <mc:Fallback>
      <p:transition spd="slow" advTm="2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C:\Users\serhat\Desktop\YARIŞMA 2011\YENİ SLAYTLAR\ehlen ve sehlen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8520" y="54963"/>
            <a:ext cx="10127480" cy="68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20" descr="C:\Users\serhat\Desktop\YARIŞMA 2011\YENİ SLAYTLAR\ehlen ve sehlen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3592" y="5661249"/>
            <a:ext cx="7128396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serhat\Desktop\YARIŞMA 2011\YENİ SLAYTLAR\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76000" y="40676"/>
            <a:ext cx="111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serhat\Desktop\YARIŞMA 2011\YENİ SLAYTLAR\2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860000" y="160503"/>
            <a:ext cx="1332000" cy="99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860000" y="1556792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6" descr="C:\Users\serhat\Desktop\YARIŞMA 2011\YENİ SLAYTLAR\9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-121920" y="-107288"/>
            <a:ext cx="1211965" cy="7005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860000" y="2924944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09360" y="4293216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09360" y="5544292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21 Resim" descr="xxx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07768" y="5949280"/>
            <a:ext cx="4320480" cy="504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GÃ¶rÃ¼ntÃ¼nÃ¼n olasÄ± iÃ§eriÄi: gÃ¼neÅ gÃ¶zlÃ¼ÄÃ¼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3560" y="308537"/>
            <a:ext cx="8138160" cy="617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74377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 advTm="2000">
        <p14:honeycomb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C:\Users\serhat\Desktop\YARIŞMA 2011\YENİ SLAYTLAR\ehlen ve sehlen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318" y="-390377"/>
            <a:ext cx="10392681" cy="7778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20" descr="C:\Users\serhat\Desktop\YARIŞMA 2011\YENİ SLAYTLAR\ehlen ve sehlen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3592" y="5661249"/>
            <a:ext cx="7128396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serhat\Desktop\YARIŞMA 2011\YENİ SLAYTLAR\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76000" y="0"/>
            <a:ext cx="111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845312" y="1556792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6" descr="C:\Users\serhat\Desktop\YARIŞMA 2011\YENİ SLAYTLAR\9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-144534" y="-8220"/>
            <a:ext cx="1090045" cy="677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845312" y="2867104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845312" y="4293216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863312" y="5643360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21 Resim" descr="xxx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07768" y="5949280"/>
            <a:ext cx="4320480" cy="504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GÃ¶rÃ¼ntÃ¼nÃ¼n olasÄ± iÃ§eriÄi: 7 kiÅi, ayakta duran insanlar, aÄaÃ§, aÃ§Ä±k hava ve doÄ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0018" y="81316"/>
            <a:ext cx="9479280" cy="557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C:\Users\serhat\Desktop\YARIŞMA 2011\YENİ SLAYTLAR\2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863312" y="188641"/>
            <a:ext cx="1332000" cy="99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19893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 advTm="2000">
        <p14:pan dir="u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C:\Users\serhat\Desktop\YARIŞMA 2011\YENİ SLAYTLAR\ehlen ve sehlen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0" y="-27384"/>
            <a:ext cx="10485120" cy="68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20" descr="C:\Users\serhat\Desktop\YARIŞMA 2011\YENİ SLAYTLAR\ehlen ve sehlen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3592" y="5661249"/>
            <a:ext cx="7128396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serhat\Desktop\YARIŞMA 2011\YENİ SLAYTLAR\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12360" y="32155"/>
            <a:ext cx="111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serhat\Desktop\YARIŞMA 2011\YENİ SLAYTLAR\2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896360" y="32155"/>
            <a:ext cx="1332000" cy="99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896360" y="1358672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6" descr="C:\Users\serhat\Desktop\YARIŞMA 2011\YENİ SLAYTLAR\9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-137160" y="-13692"/>
            <a:ext cx="1090045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30480" y="2772544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896360" y="4110336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30480" y="5441976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21 Resim" descr="xxx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07768" y="5949280"/>
            <a:ext cx="4320480" cy="504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 descr="GÃ¶rÃ¼ntÃ¼nÃ¼n olasÄ± iÃ§eriÄi: 7 kiÅi, gÃ¼lÃ¼mseyen insanlar, ayakta duran insanla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3476" y="389862"/>
            <a:ext cx="8508628" cy="600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2454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2000">
        <p14:switch dir="r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C:\Users\serhat\Desktop\YARIŞMA 2011\YENİ SLAYTLAR\ehlen ve sehlen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" y="-27384"/>
            <a:ext cx="10302240" cy="68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20" descr="C:\Users\serhat\Desktop\YARIŞMA 2011\YENİ SLAYTLAR\ehlen ve sehlen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3592" y="5661249"/>
            <a:ext cx="7128396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serhat\Desktop\YARIŞMA 2011\YENİ SLAYTLAR\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96363" y="-41671"/>
            <a:ext cx="111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serhat\Desktop\YARIŞMA 2011\YENİ SLAYTLAR\2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794087" y="338536"/>
            <a:ext cx="1332000" cy="99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776087" y="1727808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6" descr="C:\Users\serhat\Desktop\YARIŞMA 2011\YENİ SLAYTLAR\9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-34878" y="-27384"/>
            <a:ext cx="1090045" cy="708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870363" y="3010512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744363" y="4306206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744363" y="5563690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21 Resim" descr="xxx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07768" y="5949280"/>
            <a:ext cx="4320480" cy="504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4" name="Picture 2" descr="GÃ¶rÃ¼ntÃ¼nÃ¼n olasÄ± iÃ§eriÄi: 2 kiÅi, ÃiÄdem YetimoÄlu YÄ±ldÄ±z dahil, gÃ¼lÃ¼mseyen insanlar, ayakta duran insanla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9720" y="325791"/>
            <a:ext cx="8717280" cy="516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kış Çizelgesi: Delikli Teyp 13"/>
          <p:cNvSpPr/>
          <p:nvPr/>
        </p:nvSpPr>
        <p:spPr>
          <a:xfrm>
            <a:off x="4271893" y="5561943"/>
            <a:ext cx="3060191" cy="1224136"/>
          </a:xfrm>
          <a:prstGeom prst="flowChartPunchedTape">
            <a:avLst/>
          </a:prstGeom>
          <a:solidFill>
            <a:srgbClr val="99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BELGİN GÖKÇE UYGUR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7878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2000">
        <p:dissolve/>
      </p:transition>
    </mc:Choice>
    <mc:Fallback>
      <p:transition spd="slow" advTm="2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Win\Desktop\Ekran AlıJIHUIHIIOOntıs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" y="0"/>
            <a:ext cx="975360" cy="696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Win\Desktop\Ekran Alıntısı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1805" y="0"/>
            <a:ext cx="1120195" cy="69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9640" y="0"/>
            <a:ext cx="99440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Yuvarlatılmış Dikdörtgen 5"/>
          <p:cNvSpPr/>
          <p:nvPr/>
        </p:nvSpPr>
        <p:spPr>
          <a:xfrm>
            <a:off x="2743200" y="5745480"/>
            <a:ext cx="66294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 smtClean="0"/>
              <a:t>OKUL MÜDÜR YARDIMCISI – ABDULLAH GÜLAK</a:t>
            </a:r>
            <a:endParaRPr lang="tr-TR" sz="2400" dirty="0"/>
          </a:p>
        </p:txBody>
      </p:sp>
      <p:pic>
        <p:nvPicPr>
          <p:cNvPr id="5122" name="Picture 2" descr="F:\photo_2019-11-27_11-55-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4732" y="207645"/>
            <a:ext cx="6753860" cy="506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C:\Users\serhat\Desktop\YARIŞMA 2011\YENİ SLAYTLAR\ehlen ve sehlen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36319" y="5661249"/>
            <a:ext cx="10035485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4232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Tm="2000">
        <p:checker/>
      </p:transition>
    </mc:Choice>
    <mc:Fallback>
      <p:transition spd="slow" advTm="2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C:\Users\serhat\Desktop\YARIŞMA 2011\YENİ SLAYTLAR\ehlen ve sehlen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5810" y="108925"/>
            <a:ext cx="9782578" cy="68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20" descr="C:\Users\serhat\Desktop\YARIŞMA 2011\YENİ SLAYTLAR\ehlen ve sehlen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3592" y="5661249"/>
            <a:ext cx="7128396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serhat\Desktop\YARIŞMA 2011\YENİ SLAYTLAR\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66810" y="-8220"/>
            <a:ext cx="111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serhat\Desktop\YARIŞMA 2011\YENİ SLAYTLAR\2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650810" y="188241"/>
            <a:ext cx="1332000" cy="99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672229" y="1564640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6" descr="C:\Users\serhat\Desktop\YARIŞMA 2011\YENİ SLAYTLAR\9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75765" y="-8220"/>
            <a:ext cx="1090045" cy="677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673093" y="3017782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688870" y="4324418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658914" y="5587099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21 Resim" descr="xxx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07768" y="5949280"/>
            <a:ext cx="4320480" cy="504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8" name="Picture 2" descr="GÃ¶rÃ¼ntÃ¼nÃ¼n olasÄ± iÃ§eriÄi: 12 kiÅi, RÃ¼veyda Zengin, Fatih Sandro Erciyas ve Belgin GÃ¶kÃ§e Uygur dahil, gÃ¼lÃ¼mseyen insanla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201" y="278711"/>
            <a:ext cx="8839200" cy="516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kış Çizelgesi: Delikli Teyp 13"/>
          <p:cNvSpPr/>
          <p:nvPr/>
        </p:nvSpPr>
        <p:spPr>
          <a:xfrm>
            <a:off x="4142206" y="5544292"/>
            <a:ext cx="3060191" cy="1224136"/>
          </a:xfrm>
          <a:prstGeom prst="flowChartPunchedTape">
            <a:avLst/>
          </a:prstGeom>
          <a:solidFill>
            <a:srgbClr val="99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MİLLETVEKİLİMİZ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2301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Tm="2000">
        <p14:doors dir="vert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C:\Users\serhat\Desktop\YARIŞMA 2011\YENİ SLAYTLAR\ehlen ve sehlen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-27384"/>
            <a:ext cx="9144000" cy="68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20" descr="C:\Users\serhat\Desktop\YARIŞMA 2011\YENİ SLAYTLAR\ehlen ve sehlen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3592" y="5661249"/>
            <a:ext cx="7128396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serhat\Desktop\YARIŞMA 2011\YENİ SLAYTLAR\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51428" y="-41672"/>
            <a:ext cx="111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C:\Users\serhat\Desktop\YARIŞMA 2011\YENİ SLAYTLAR\1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1" y="1588"/>
            <a:ext cx="899592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serhat\Desktop\YARIŞMA 2011\YENİ SLAYTLAR\2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0802236" y="333499"/>
            <a:ext cx="1332000" cy="99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0740367" y="1528904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6" descr="C:\Users\serhat\Desktop\YARIŞMA 2011\YENİ SLAYTLAR\9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-35565" y="188642"/>
            <a:ext cx="1090045" cy="677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0808117" y="3099480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0784236" y="4518292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0862596" y="5703041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21 Resim" descr="xxx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007768" y="5949280"/>
            <a:ext cx="4320480" cy="504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2" name="Picture 2" descr="https://scontent-mxp1-1.xx.fbcdn.net/v/t1.0-9/50115447_1030676140466138_636506443800903680_n.jpg?_nc_cat=105&amp;_nc_ht=scontent-mxp1-1.xx&amp;oh=7738b9b69d4581994dca740bba5fa4d1&amp;oe=5D45714C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9404" y="-271460"/>
            <a:ext cx="8989172" cy="674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kış Çizelgesi: Delikli Teyp 14"/>
          <p:cNvSpPr/>
          <p:nvPr/>
        </p:nvSpPr>
        <p:spPr>
          <a:xfrm>
            <a:off x="2893114" y="5589240"/>
            <a:ext cx="5823183" cy="1224136"/>
          </a:xfrm>
          <a:prstGeom prst="flowChartPunchedTape">
            <a:avLst/>
          </a:prstGeom>
          <a:solidFill>
            <a:srgbClr val="99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ÖDÜLLENDİRME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6985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2000">
        <p14:prism isInverted="1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C:\Users\serhat\Desktop\YARIŞMA 2011\YENİ SLAYTLAR\ehlen ve sehlen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440" y="-27384"/>
            <a:ext cx="10715072" cy="68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20" descr="C:\Users\serhat\Desktop\YARIŞMA 2011\YENİ SLAYTLAR\ehlen ve sehlen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8240" y="5661249"/>
            <a:ext cx="9464040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serhat\Desktop\YARIŞMA 2011\YENİ SLAYTLAR\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76000" y="8944"/>
            <a:ext cx="111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serhat\Desktop\YARIŞMA 2011\YENİ SLAYTLAR\2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20512" y="250789"/>
            <a:ext cx="1332000" cy="99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20512" y="1556792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6" descr="C:\Users\serhat\Desktop\YARIŞMA 2011\YENİ SLAYTLAR\9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-123759" y="-66892"/>
            <a:ext cx="1090045" cy="6924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20512" y="2881472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884512" y="4293216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50000" y="5629931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21 Resim" descr="xxx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07768" y="5949280"/>
            <a:ext cx="4320480" cy="504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6" name="Picture 2" descr="GÃ¶rÃ¼ntÃ¼nÃ¼n olasÄ± iÃ§eriÄi: 5 kiÅi, ayakta duran insanla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0680" y="394203"/>
            <a:ext cx="8991600" cy="497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55336" y="5629931"/>
            <a:ext cx="4805841" cy="110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5781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2000">
        <p14:vortex dir="r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C:\Users\serhat\Desktop\YARIŞMA 2011\YENİ SLAYTLAR\ehlen ve sehlen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" y="0"/>
            <a:ext cx="10500360" cy="68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20" descr="C:\Users\serhat\Desktop\YARIŞMA 2011\YENİ SLAYTLAR\ehlen ve sehlen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7280" y="5661249"/>
            <a:ext cx="9834720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serhat\Desktop\YARIŞMA 2011\YENİ SLAYTLAR\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76000" y="-40677"/>
            <a:ext cx="111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serhat\Desktop\YARIŞMA 2011\YENİ SLAYTLAR\2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68000" y="1588"/>
            <a:ext cx="1332000" cy="99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32000" y="1282472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6" descr="C:\Users\serhat\Desktop\YARIŞMA 2011\YENİ SLAYTLAR\9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-108519" y="-107288"/>
            <a:ext cx="1090045" cy="710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32000" y="2639269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68000" y="4079856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32000" y="5441976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21 Resim" descr="xxx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07768" y="5949280"/>
            <a:ext cx="4320480" cy="504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0" name="Picture 2" descr="GÃ¶rÃ¼ntÃ¼nÃ¼n olasÄ± iÃ§eriÄi: 5 kiÅi, gÃ¼lÃ¼mseyen insanlar, ayakta duran insanla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4440" y="259081"/>
            <a:ext cx="9326880" cy="498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kış Çizelgesi: Delikli Teyp 13"/>
          <p:cNvSpPr/>
          <p:nvPr/>
        </p:nvSpPr>
        <p:spPr>
          <a:xfrm>
            <a:off x="3870960" y="5544292"/>
            <a:ext cx="4175760" cy="1224136"/>
          </a:xfrm>
          <a:prstGeom prst="flowChartPunchedTape">
            <a:avLst/>
          </a:prstGeom>
          <a:solidFill>
            <a:srgbClr val="99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ÖDÜLLENDİRME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7113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2000">
        <p14:prism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C:\Users\serhat\Desktop\YARIŞMA 2011\YENİ SLAYTLAR\ehlen ve sehlen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9640" y="-140403"/>
            <a:ext cx="10454640" cy="68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20" descr="C:\Users\serhat\Desktop\YARIŞMA 2011\YENİ SLAYTLAR\ehlen ve sehlen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7618" y="5661249"/>
            <a:ext cx="8244370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serhat\Desktop\YARIŞMA 2011\YENİ SLAYTLAR\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64400" y="-89572"/>
            <a:ext cx="111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serhat\Desktop\YARIŞMA 2011\YENİ SLAYTLAR\2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860000" y="16584"/>
            <a:ext cx="1332000" cy="99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38400" y="1297712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6" descr="C:\Users\serhat\Desktop\YARIŞMA 2011\YENİ SLAYTLAR\9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-7403" y="182882"/>
            <a:ext cx="1090045" cy="677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38400" y="2617960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860000" y="4064616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38400" y="5426736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21 Resim" descr="xxx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07768" y="5949280"/>
            <a:ext cx="4320480" cy="504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4" name="Picture 2" descr="GÃ¶rÃ¼ntÃ¼nÃ¼n olasÄ± iÃ§eriÄi: 2 kiÅi, ayakta duran insanla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2840" y="146526"/>
            <a:ext cx="6918960" cy="626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kış Çizelgesi: Delikli Teyp 13"/>
          <p:cNvSpPr/>
          <p:nvPr/>
        </p:nvSpPr>
        <p:spPr>
          <a:xfrm>
            <a:off x="1307618" y="3339428"/>
            <a:ext cx="3060191" cy="1224136"/>
          </a:xfrm>
          <a:prstGeom prst="flowChartPunchedTape">
            <a:avLst/>
          </a:prstGeom>
          <a:solidFill>
            <a:srgbClr val="99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ŞAMPİYONLUK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1629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2000">
        <p14:ripple/>
      </p:transition>
    </mc:Choice>
    <mc:Fallback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C:\Users\serhat\Desktop\YARIŞMA 2011\YENİ SLAYTLAR\ehlen ve sehlen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1920" y="54963"/>
            <a:ext cx="11384280" cy="68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20" descr="C:\Users\serhat\Desktop\YARIŞMA 2011\YENİ SLAYTLAR\ehlen ve sehlen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3592" y="5661249"/>
            <a:ext cx="7128396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serhat\Desktop\YARIŞMA 2011\YENİ SLAYTLAR\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76000" y="0"/>
            <a:ext cx="111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serhat\Desktop\YARIŞMA 2011\YENİ SLAYTLAR\2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68000" y="188642"/>
            <a:ext cx="1332000" cy="99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880200" y="1434872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6" descr="C:\Users\serhat\Desktop\YARIŞMA 2011\YENİ SLAYTLAR\9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-159803" y="42626"/>
            <a:ext cx="1090045" cy="677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32000" y="2665864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880200" y="4125576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50000" y="5502936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21 Resim" descr="xxx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07768" y="5949280"/>
            <a:ext cx="4320480" cy="504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Akış Çizelgesi: Delikli Teyp 13"/>
          <p:cNvSpPr/>
          <p:nvPr/>
        </p:nvSpPr>
        <p:spPr>
          <a:xfrm>
            <a:off x="4367809" y="5544292"/>
            <a:ext cx="3060191" cy="1224136"/>
          </a:xfrm>
          <a:prstGeom prst="flowChartPunchedTape">
            <a:avLst/>
          </a:prstGeom>
          <a:solidFill>
            <a:srgbClr val="99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YENİ SINIFLARIMIZ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482" name="Picture 2" descr="GÃ¶rÃ¼ntÃ¼nÃ¼n olasÄ± iÃ§eriÄi: 10 kiÅi, spor yapan insanlar, basketbol sahasÄ± ve yazÄ±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3560" y="11520"/>
            <a:ext cx="8686800" cy="680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41549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2000">
        <p14:prism isContent="1" isInverted="1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C:\Users\serhat\Desktop\YARIŞMA 2011\YENİ SLAYTLAR\ehlen ve sehlen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402" y="16087"/>
            <a:ext cx="10671277" cy="68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20" descr="C:\Users\serhat\Desktop\YARIŞMA 2011\YENİ SLAYTLAR\ehlen ve sehlen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1" y="5335127"/>
            <a:ext cx="10438002" cy="1501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serhat\Desktop\YARIŞMA 2011\YENİ SLAYTLAR\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21203" y="8944"/>
            <a:ext cx="111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serhat\Desktop\YARIŞMA 2011\YENİ SLAYTLAR\2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750827" y="247068"/>
            <a:ext cx="1332000" cy="99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769203" y="1593271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6" descr="C:\Users\serhat\Desktop\YARIŞMA 2011\YENİ SLAYTLAR\9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-60619" y="-8220"/>
            <a:ext cx="1090045" cy="677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828623" y="3072428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895203" y="4293317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828623" y="5643360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21 Resim" descr="xxx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07768" y="5949280"/>
            <a:ext cx="4320480" cy="504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Akış Çizelgesi: Delikli Teyp 13"/>
          <p:cNvSpPr/>
          <p:nvPr/>
        </p:nvSpPr>
        <p:spPr>
          <a:xfrm>
            <a:off x="2748520" y="5319317"/>
            <a:ext cx="6631454" cy="1449111"/>
          </a:xfrm>
          <a:prstGeom prst="flowChartPunchedTape">
            <a:avLst/>
          </a:prstGeom>
          <a:solidFill>
            <a:srgbClr val="99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tr-TR" sz="2400" dirty="0">
                <a:solidFill>
                  <a:prstClr val="white"/>
                </a:solidFill>
              </a:rPr>
              <a:t>VATAN SEVGİSİ VE ŞEHİTLİK </a:t>
            </a:r>
            <a:br>
              <a:rPr lang="tr-TR" sz="2400" dirty="0">
                <a:solidFill>
                  <a:prstClr val="white"/>
                </a:solidFill>
              </a:rPr>
            </a:br>
            <a:r>
              <a:rPr lang="tr-TR" sz="2400" dirty="0">
                <a:solidFill>
                  <a:prstClr val="white"/>
                </a:solidFill>
              </a:rPr>
              <a:t>PROĞRAM EKİBİ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506" name="Picture 2" descr="https://scontent-mxp1-1.xx.fbcdn.net/v/t1.0-9/49094877_2263120084013924_8792951777616986112_n.jpg?_nc_cat=104&amp;_nc_ht=scontent-mxp1-1.xx&amp;oh=80a8bdbf18fdb011d67de359840727b2&amp;oe=5D4F297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6304" y="53251"/>
            <a:ext cx="7922811" cy="528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38752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2000">
        <p14:prism isContent="1" isInverted="1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4938" y="-12700"/>
            <a:ext cx="12326938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0721" y="243840"/>
            <a:ext cx="7836674" cy="5196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52535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">
        <p14:prism isContent="1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Win\Desktop\Ekran AlıJIHUIHIIOOntıs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1920"/>
            <a:ext cx="960711" cy="697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Win\Desktop\Ekran Alıntısı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65123" y="0"/>
            <a:ext cx="1120195" cy="69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0712" y="0"/>
            <a:ext cx="100044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kış Çizelgesi: Delikli Teyp 6"/>
          <p:cNvSpPr/>
          <p:nvPr/>
        </p:nvSpPr>
        <p:spPr>
          <a:xfrm>
            <a:off x="3576527" y="5572967"/>
            <a:ext cx="4512639" cy="1046066"/>
          </a:xfrm>
          <a:prstGeom prst="flowChartPunchedTape">
            <a:avLst/>
          </a:prstGeom>
          <a:solidFill>
            <a:srgbClr val="A83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5000" dirty="0" smtClean="0">
                <a:solidFill>
                  <a:schemeClr val="bg1"/>
                </a:solidFill>
              </a:rPr>
              <a:t>BURSA GEZİSİ</a:t>
            </a:r>
            <a:endParaRPr lang="tr-TR" sz="5000" dirty="0">
              <a:solidFill>
                <a:schemeClr val="bg1"/>
              </a:solidFill>
            </a:endParaRPr>
          </a:p>
        </p:txBody>
      </p:sp>
      <p:pic>
        <p:nvPicPr>
          <p:cNvPr id="2050" name="Picture 2" descr="F:\okul-sunu\bursa gezisi\26222404_PHBG35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4703" y="350520"/>
            <a:ext cx="7736430" cy="504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 descr="C:\Users\serhat\Desktop\YARIŞMA 2011\YENİ SLAYTLAR\ehlen ve sehlen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7280" y="5661249"/>
            <a:ext cx="9834720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35064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14:window dir="vert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Win\Desktop\Ekran AlıJIHUIHIIOOntıs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" cy="696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Win\Desktop\Ekran Alıntısı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1805" y="0"/>
            <a:ext cx="1120195" cy="69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360" y="0"/>
            <a:ext cx="10096444" cy="692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F:\okul-sunu\voleybol takımı-il ikinciliği\21152537_PBQG992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7460" y="278130"/>
            <a:ext cx="6537960" cy="490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kış Çizelgesi: Delikli Teyp 5"/>
          <p:cNvSpPr/>
          <p:nvPr/>
        </p:nvSpPr>
        <p:spPr>
          <a:xfrm>
            <a:off x="3674731" y="5322570"/>
            <a:ext cx="4263418" cy="1139190"/>
          </a:xfrm>
          <a:prstGeom prst="flowChartPunchedTape">
            <a:avLst/>
          </a:prstGeom>
          <a:solidFill>
            <a:srgbClr val="A83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dirty="0" smtClean="0">
                <a:solidFill>
                  <a:schemeClr val="bg1"/>
                </a:solidFill>
              </a:rPr>
              <a:t>VOLEYBOL TAKIMI İL 2.Sİ</a:t>
            </a:r>
            <a:endParaRPr lang="tr-TR" sz="3200" dirty="0">
              <a:solidFill>
                <a:schemeClr val="bg1"/>
              </a:solidFill>
            </a:endParaRPr>
          </a:p>
        </p:txBody>
      </p:sp>
      <p:pic>
        <p:nvPicPr>
          <p:cNvPr id="7" name="Picture 20" descr="C:\Users\serhat\Desktop\YARIŞMA 2011\YENİ SLAYTLAR\ehlen ve sehlen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06222" y="5507037"/>
            <a:ext cx="9834720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04052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2000">
        <p:dissolve/>
      </p:transition>
    </mc:Choice>
    <mc:Fallback>
      <p:transition spd="slow" advTm="2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Win\Desktop\Ekran AlıJIHUIHIIOOntıs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" y="0"/>
            <a:ext cx="975360" cy="696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Win\Desktop\Ekran Alıntısı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1805" y="0"/>
            <a:ext cx="1120195" cy="69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9640" y="0"/>
            <a:ext cx="99440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Yuvarlatılmış Dikdörtgen 5"/>
          <p:cNvSpPr/>
          <p:nvPr/>
        </p:nvSpPr>
        <p:spPr>
          <a:xfrm>
            <a:off x="2743200" y="5745480"/>
            <a:ext cx="66294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 smtClean="0"/>
              <a:t>OKUL MÜDÜR YARDIMCISI – MURAT OLUŞAN</a:t>
            </a:r>
          </a:p>
        </p:txBody>
      </p:sp>
      <p:pic>
        <p:nvPicPr>
          <p:cNvPr id="6147" name="Picture 3" descr="F:\photo_2019-11-27_11-55-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012" y="466725"/>
            <a:ext cx="6591300" cy="494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 descr="C:\Users\serhat\Desktop\YARIŞMA 2011\YENİ SLAYTLAR\ehlen ve sehlen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39" y="5661249"/>
            <a:ext cx="10294565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4232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2000">
        <p14:prism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Win\Desktop\Ekran AlıJIHUIHIIOOntısı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9571"/>
            <a:ext cx="975360" cy="696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Win\Desktop\Ekran Alıntısı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1805" y="0"/>
            <a:ext cx="1120195" cy="69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360" y="0"/>
            <a:ext cx="100964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kış Çizelgesi: Delikli Teyp 7"/>
          <p:cNvSpPr/>
          <p:nvPr/>
        </p:nvSpPr>
        <p:spPr>
          <a:xfrm>
            <a:off x="3459480" y="5806440"/>
            <a:ext cx="5916310" cy="929640"/>
          </a:xfrm>
          <a:prstGeom prst="flowChartPunchedTape">
            <a:avLst/>
          </a:prstGeom>
          <a:solidFill>
            <a:srgbClr val="A83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dirty="0" smtClean="0">
                <a:solidFill>
                  <a:schemeClr val="bg1"/>
                </a:solidFill>
              </a:rPr>
              <a:t>VOLEYBOL TAKIMI İL 2.Sİ</a:t>
            </a:r>
            <a:endParaRPr lang="tr-TR" sz="3200" dirty="0">
              <a:solidFill>
                <a:schemeClr val="bg1"/>
              </a:solidFill>
            </a:endParaRPr>
          </a:p>
        </p:txBody>
      </p:sp>
      <p:pic>
        <p:nvPicPr>
          <p:cNvPr id="11267" name="Picture 3" descr="F:\okul-sunu\voleybol takımı-il ikinciliği\21152539_RJUG945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2120" y="304800"/>
            <a:ext cx="8276505" cy="527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C:\Users\serhat\Desktop\YARIŞMA 2011\YENİ SLAYTLAR\ehlen ve sehlen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97280" y="5661249"/>
            <a:ext cx="9834720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57294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2000">
        <p14:ripple/>
      </p:transition>
    </mc:Choice>
    <mc:Fallback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Win\Desktop\Ekran AlıJIHUIHIIOOntıs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9571"/>
            <a:ext cx="975360" cy="696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Win\Desktop\Ekran Alıntısı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1805" y="0"/>
            <a:ext cx="1120195" cy="69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360" y="19571"/>
            <a:ext cx="10096445" cy="6903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F:\okul-sunu\voleybol takımı-il ikinciliği\21152542_WCAY804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3779" y="19571"/>
            <a:ext cx="7923445" cy="536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kış Çizelgesi: Delikli Teyp 5"/>
          <p:cNvSpPr/>
          <p:nvPr/>
        </p:nvSpPr>
        <p:spPr>
          <a:xfrm>
            <a:off x="3169919" y="5651681"/>
            <a:ext cx="6193113" cy="901520"/>
          </a:xfrm>
          <a:prstGeom prst="flowChartPunchedTape">
            <a:avLst/>
          </a:prstGeom>
          <a:solidFill>
            <a:srgbClr val="A83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dirty="0" smtClean="0">
                <a:solidFill>
                  <a:schemeClr val="bg1"/>
                </a:solidFill>
              </a:rPr>
              <a:t>VOLEYBOL TAKIMI İL 2.Sİ</a:t>
            </a:r>
            <a:endParaRPr lang="tr-T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9035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2000">
        <p14:ripple/>
      </p:transition>
    </mc:Choice>
    <mc:Fallback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Win\Desktop\Ekran AlıJIHUIHIIOOntısı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480" y="0"/>
            <a:ext cx="975360" cy="696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Win\Desktop\Ekran Alıntısı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1805" y="0"/>
            <a:ext cx="1120195" cy="69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4880" y="-1"/>
            <a:ext cx="10214581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9823" y="0"/>
            <a:ext cx="691235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kış Çizelgesi: Delikli Teyp 6"/>
          <p:cNvSpPr/>
          <p:nvPr/>
        </p:nvSpPr>
        <p:spPr>
          <a:xfrm>
            <a:off x="1628787" y="5318513"/>
            <a:ext cx="8934422" cy="1539487"/>
          </a:xfrm>
          <a:prstGeom prst="flowChartPunchedTape">
            <a:avLst/>
          </a:prstGeom>
          <a:solidFill>
            <a:srgbClr val="A83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5000" dirty="0" smtClean="0">
                <a:solidFill>
                  <a:schemeClr val="bg1"/>
                </a:solidFill>
              </a:rPr>
              <a:t>BELGİN GÖKÇE UYGUR ZİYARETİ</a:t>
            </a:r>
            <a:endParaRPr lang="tr-TR" sz="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6069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Tm="2000">
        <p14:ripple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Win\Desktop\Ekran AlıJIHUIHIIOOntıs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714"/>
            <a:ext cx="960711" cy="682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Win\Desktop\Ekran Alıntısı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1805" y="0"/>
            <a:ext cx="1120195" cy="69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0711" y="0"/>
            <a:ext cx="1011109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kış Çizelgesi: Delikli Teyp 4"/>
          <p:cNvSpPr/>
          <p:nvPr/>
        </p:nvSpPr>
        <p:spPr>
          <a:xfrm>
            <a:off x="1613690" y="5464362"/>
            <a:ext cx="8934422" cy="1306419"/>
          </a:xfrm>
          <a:prstGeom prst="flowChartPunchedTape">
            <a:avLst/>
          </a:prstGeom>
          <a:solidFill>
            <a:srgbClr val="A83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5000" dirty="0" smtClean="0">
                <a:solidFill>
                  <a:schemeClr val="bg1"/>
                </a:solidFill>
              </a:rPr>
              <a:t>KARİYER GÜNLERİ</a:t>
            </a:r>
            <a:endParaRPr lang="tr-TR" sz="5000" dirty="0">
              <a:solidFill>
                <a:schemeClr val="bg1"/>
              </a:solidFill>
            </a:endParaRPr>
          </a:p>
        </p:txBody>
      </p:sp>
      <p:pic>
        <p:nvPicPr>
          <p:cNvPr id="15362" name="Picture 2" descr="F:\okul-sunu\kariyer-günleri\20221441_PDAN176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3958" y="-1"/>
            <a:ext cx="7253910" cy="544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3450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2000">
        <p14:ripple/>
      </p:transition>
    </mc:Choice>
    <mc:Fallback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Win\Desktop\Ekran AlıJIHUIHIIOOntıs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714"/>
            <a:ext cx="97536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Win\Desktop\Ekran Alıntısı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1805" y="0"/>
            <a:ext cx="1120195" cy="69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360" y="0"/>
            <a:ext cx="10096446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kış Çizelgesi: Delikli Teyp 4"/>
          <p:cNvSpPr/>
          <p:nvPr/>
        </p:nvSpPr>
        <p:spPr>
          <a:xfrm>
            <a:off x="1613690" y="5464362"/>
            <a:ext cx="8934422" cy="1306419"/>
          </a:xfrm>
          <a:prstGeom prst="flowChartPunchedTape">
            <a:avLst/>
          </a:prstGeom>
          <a:solidFill>
            <a:srgbClr val="A83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5000" dirty="0" smtClean="0">
                <a:solidFill>
                  <a:schemeClr val="bg1"/>
                </a:solidFill>
              </a:rPr>
              <a:t>KARİYER GÜNLERİ</a:t>
            </a:r>
            <a:endParaRPr lang="tr-TR" sz="5000" dirty="0">
              <a:solidFill>
                <a:schemeClr val="bg1"/>
              </a:solidFill>
            </a:endParaRPr>
          </a:p>
        </p:txBody>
      </p:sp>
      <p:pic>
        <p:nvPicPr>
          <p:cNvPr id="16386" name="Picture 2" descr="F:\okul-sunu\kariyer-günleri\02152041_CHST75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0990" y="0"/>
            <a:ext cx="7170209" cy="537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33335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2000">
        <p:blinds dir="vert"/>
      </p:transition>
    </mc:Choice>
    <mc:Fallback>
      <p:transition spd="slow" advTm="2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Win\Desktop\Ekran AlıJIHUIHIIOOntıs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9142"/>
            <a:ext cx="975360" cy="696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Win\Desktop\Ekran Alıntısı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1805" y="0"/>
            <a:ext cx="1120195" cy="69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361" y="0"/>
            <a:ext cx="10096444" cy="692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kış Çizelgesi: Delikli Teyp 8"/>
          <p:cNvSpPr/>
          <p:nvPr/>
        </p:nvSpPr>
        <p:spPr>
          <a:xfrm>
            <a:off x="2947048" y="5234940"/>
            <a:ext cx="6290225" cy="1508760"/>
          </a:xfrm>
          <a:prstGeom prst="flowChartPunchedTape">
            <a:avLst/>
          </a:prstGeom>
          <a:solidFill>
            <a:srgbClr val="A83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5000" dirty="0" smtClean="0">
                <a:solidFill>
                  <a:schemeClr val="bg1"/>
                </a:solidFill>
              </a:rPr>
              <a:t>18 MART</a:t>
            </a:r>
            <a:endParaRPr lang="tr-TR" sz="5000" dirty="0">
              <a:solidFill>
                <a:schemeClr val="bg1"/>
              </a:solidFill>
            </a:endParaRPr>
          </a:p>
        </p:txBody>
      </p:sp>
      <p:pic>
        <p:nvPicPr>
          <p:cNvPr id="17410" name="Picture 2" descr="F:\okul-sunu\18-Mart-2019\22121840_EMVC05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8724" y="-1"/>
            <a:ext cx="7768675" cy="516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114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2000">
        <p14:prism isContent="1" isInverted="1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Win\Desktop\Ekran AlıJIHUIHIIOOntıs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9142"/>
            <a:ext cx="975360" cy="696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Win\Desktop\Ekran Alıntısı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1805" y="0"/>
            <a:ext cx="1120195" cy="69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360" y="0"/>
            <a:ext cx="100964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kış Çizelgesi: Delikli Teyp 5"/>
          <p:cNvSpPr/>
          <p:nvPr/>
        </p:nvSpPr>
        <p:spPr>
          <a:xfrm>
            <a:off x="2889895" y="5234940"/>
            <a:ext cx="6290225" cy="1508760"/>
          </a:xfrm>
          <a:prstGeom prst="flowChartPunchedTape">
            <a:avLst/>
          </a:prstGeom>
          <a:solidFill>
            <a:srgbClr val="A83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5000" dirty="0" smtClean="0">
                <a:solidFill>
                  <a:schemeClr val="bg1"/>
                </a:solidFill>
              </a:rPr>
              <a:t>18 MART</a:t>
            </a:r>
            <a:endParaRPr lang="tr-TR" sz="5000" dirty="0">
              <a:solidFill>
                <a:schemeClr val="bg1"/>
              </a:solidFill>
            </a:endParaRPr>
          </a:p>
        </p:txBody>
      </p:sp>
      <p:pic>
        <p:nvPicPr>
          <p:cNvPr id="18434" name="Picture 2" descr="F:\okul-sunu\18-Mart-2019\22121842_EONX783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9123" y="0"/>
            <a:ext cx="7746077" cy="515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7251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2000">
        <p:dissolve/>
      </p:transition>
    </mc:Choice>
    <mc:Fallback>
      <p:transition spd="slow" advTm="2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Win\Desktop\Ekran AlıJIHUIHIIOOntıs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2285"/>
            <a:ext cx="975360" cy="696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Win\Desktop\Ekran Alıntısı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1805" y="0"/>
            <a:ext cx="1120195" cy="69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360" y="0"/>
            <a:ext cx="100964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kış Çizelgesi: Delikli Teyp 8"/>
          <p:cNvSpPr/>
          <p:nvPr/>
        </p:nvSpPr>
        <p:spPr>
          <a:xfrm>
            <a:off x="3535680" y="5256100"/>
            <a:ext cx="5435895" cy="1007540"/>
          </a:xfrm>
          <a:prstGeom prst="flowChartPunchedTape">
            <a:avLst/>
          </a:prstGeom>
          <a:solidFill>
            <a:srgbClr val="A83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dirty="0" smtClean="0">
                <a:solidFill>
                  <a:schemeClr val="bg1"/>
                </a:solidFill>
              </a:rPr>
              <a:t>MESLEKİ UYGULAMA</a:t>
            </a:r>
            <a:endParaRPr lang="tr-TR" sz="3200" dirty="0">
              <a:solidFill>
                <a:schemeClr val="bg1"/>
              </a:solidFill>
            </a:endParaRPr>
          </a:p>
        </p:txBody>
      </p:sp>
      <p:pic>
        <p:nvPicPr>
          <p:cNvPr id="19458" name="Picture 2" descr="F:\okul-sunu\mesleki-tatbikat\22121658_PUWB06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4321" y="0"/>
            <a:ext cx="8615680" cy="484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C:\Users\serhat\Desktop\YARIŞMA 2011\YENİ SLAYTLAR\ehlen ve sehlen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7280" y="5417409"/>
            <a:ext cx="9834720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88680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2000">
        <p14:prism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Win\Desktop\Ekran AlıJIHUIHIIOOntıs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8370"/>
            <a:ext cx="975360" cy="688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Win\Desktop\Ekran Alıntısı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1805" y="0"/>
            <a:ext cx="1120195" cy="69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360" y="0"/>
            <a:ext cx="100964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kış Çizelgesi: Delikli Teyp 8"/>
          <p:cNvSpPr/>
          <p:nvPr/>
        </p:nvSpPr>
        <p:spPr>
          <a:xfrm>
            <a:off x="2440232" y="5379719"/>
            <a:ext cx="7303855" cy="1445689"/>
          </a:xfrm>
          <a:prstGeom prst="flowChartPunchedTape">
            <a:avLst/>
          </a:prstGeom>
          <a:solidFill>
            <a:srgbClr val="A83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5000" dirty="0" smtClean="0">
                <a:solidFill>
                  <a:schemeClr val="bg1"/>
                </a:solidFill>
              </a:rPr>
              <a:t>MESLEKİ UYGULAMA</a:t>
            </a:r>
            <a:endParaRPr lang="tr-TR" sz="5000" dirty="0">
              <a:solidFill>
                <a:schemeClr val="bg1"/>
              </a:solidFill>
            </a:endParaRPr>
          </a:p>
        </p:txBody>
      </p:sp>
      <p:pic>
        <p:nvPicPr>
          <p:cNvPr id="20482" name="Picture 2" descr="F:\okul-sunu\mesleki-tatbikat\22121647_JIYU045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7282" y="0"/>
            <a:ext cx="6969759" cy="522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85056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Tm="2000">
        <p14:shred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Win\Desktop\Ekran AlıJIHUIHIIOOntısı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Win\Desktop\Ekran Alıntısı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1805" y="0"/>
            <a:ext cx="1120195" cy="69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360" y="-65428"/>
            <a:ext cx="10096445" cy="692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kış Çizelgesi: Delikli Teyp 8"/>
          <p:cNvSpPr/>
          <p:nvPr/>
        </p:nvSpPr>
        <p:spPr>
          <a:xfrm>
            <a:off x="2611713" y="5152595"/>
            <a:ext cx="6960898" cy="1705405"/>
          </a:xfrm>
          <a:prstGeom prst="flowChartPunchedTape">
            <a:avLst/>
          </a:prstGeom>
          <a:solidFill>
            <a:srgbClr val="A83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5000" dirty="0" smtClean="0">
                <a:solidFill>
                  <a:schemeClr val="bg1"/>
                </a:solidFill>
              </a:rPr>
              <a:t>İSTANBUL GEZİSİ</a:t>
            </a:r>
            <a:endParaRPr lang="tr-TR" sz="5000" dirty="0">
              <a:solidFill>
                <a:schemeClr val="bg1"/>
              </a:solidFill>
            </a:endParaRPr>
          </a:p>
        </p:txBody>
      </p:sp>
      <p:pic>
        <p:nvPicPr>
          <p:cNvPr id="21507" name="Picture 3" descr="F:\okul-sunu\İstanbul-gezisi\13085806_GWLJ959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8850" y="0"/>
            <a:ext cx="7223761" cy="515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49823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2000">
        <p14:ripple/>
      </p:transition>
    </mc:Choice>
    <mc:Fallback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Win\Desktop\Ekran AlıJIHUIHIIOOntıs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" y="0"/>
            <a:ext cx="975360" cy="696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Win\Desktop\Ekran Alıntısı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1805" y="0"/>
            <a:ext cx="1120195" cy="69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9640" y="0"/>
            <a:ext cx="99440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Yuvarlatılmış Dikdörtgen 5"/>
          <p:cNvSpPr/>
          <p:nvPr/>
        </p:nvSpPr>
        <p:spPr>
          <a:xfrm>
            <a:off x="2743200" y="5745480"/>
            <a:ext cx="66294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 smtClean="0"/>
              <a:t>OKUL MÜDÜR YARDIMCISI – ÖZLEM ARPAT</a:t>
            </a:r>
            <a:endParaRPr lang="tr-TR" sz="2400" dirty="0"/>
          </a:p>
        </p:txBody>
      </p:sp>
      <p:pic>
        <p:nvPicPr>
          <p:cNvPr id="7170" name="Picture 2" descr="F:\photo_2019-11-26_15-35-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4080" y="182880"/>
            <a:ext cx="6659880" cy="513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C:\Users\serhat\Desktop\YARIŞMA 2011\YENİ SLAYTLAR\ehlen ve sehlen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7719" y="5661249"/>
            <a:ext cx="10264085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4232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2000">
        <p:blinds dir="vert"/>
      </p:transition>
    </mc:Choice>
    <mc:Fallback>
      <p:transition spd="slow" advTm="2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Win\Desktop\Ekran AlıJIHUIHIIOOntıs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9142"/>
            <a:ext cx="975360" cy="689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Win\Desktop\Ekran Alıntısı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1805" y="0"/>
            <a:ext cx="1120195" cy="69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360" y="0"/>
            <a:ext cx="1002024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kış Çizelgesi: Delikli Teyp 8"/>
          <p:cNvSpPr/>
          <p:nvPr/>
        </p:nvSpPr>
        <p:spPr>
          <a:xfrm>
            <a:off x="2411700" y="5349240"/>
            <a:ext cx="7147560" cy="1386840"/>
          </a:xfrm>
          <a:prstGeom prst="flowChartPunchedTape">
            <a:avLst/>
          </a:prstGeom>
          <a:solidFill>
            <a:srgbClr val="A83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5000" dirty="0" smtClean="0">
                <a:solidFill>
                  <a:schemeClr val="bg1"/>
                </a:solidFill>
              </a:rPr>
              <a:t>İSTANBUL GEZİSİ</a:t>
            </a:r>
            <a:endParaRPr lang="tr-TR" sz="5000" dirty="0">
              <a:solidFill>
                <a:schemeClr val="bg1"/>
              </a:solidFill>
            </a:endParaRPr>
          </a:p>
        </p:txBody>
      </p:sp>
      <p:pic>
        <p:nvPicPr>
          <p:cNvPr id="22530" name="Picture 2" descr="F:\okul-sunu\İstanbul-gezisi\27094651_VJBA324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4186" y="274034"/>
            <a:ext cx="9022589" cy="507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61472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2000">
        <p14:gallery dir="l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Win\Desktop\Ekran AlıJIHUIHIIOOntıs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9142"/>
            <a:ext cx="975360" cy="689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Win\Desktop\Ekran Alıntısı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1805" y="0"/>
            <a:ext cx="1120195" cy="69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360" y="0"/>
            <a:ext cx="10096445" cy="6918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kış Çizelgesi: Delikli Teyp 8"/>
          <p:cNvSpPr/>
          <p:nvPr/>
        </p:nvSpPr>
        <p:spPr>
          <a:xfrm>
            <a:off x="2083982" y="5290185"/>
            <a:ext cx="7620002" cy="1567815"/>
          </a:xfrm>
          <a:prstGeom prst="flowChartPunchedTape">
            <a:avLst/>
          </a:prstGeom>
          <a:solidFill>
            <a:srgbClr val="A83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5000" dirty="0" smtClean="0">
                <a:solidFill>
                  <a:schemeClr val="bg1"/>
                </a:solidFill>
              </a:rPr>
              <a:t>MEZUNİYET </a:t>
            </a:r>
            <a:endParaRPr lang="tr-TR" sz="5000" dirty="0">
              <a:solidFill>
                <a:schemeClr val="bg1"/>
              </a:solidFill>
            </a:endParaRPr>
          </a:p>
        </p:txBody>
      </p:sp>
      <p:pic>
        <p:nvPicPr>
          <p:cNvPr id="23554" name="Picture 2" descr="F:\okul-sunu\mezuniyet-2019\14113420_IMG_0584-mi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3982" y="0"/>
            <a:ext cx="7620001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26418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2000">
        <p14:flip dir="r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Win\Desktop\Ekran AlıJIHUIHIIOOntıs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" cy="696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Win\Desktop\Ekran Alıntısı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1805" y="0"/>
            <a:ext cx="1120195" cy="69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360" y="0"/>
            <a:ext cx="100964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kış Çizelgesi: Delikli Teyp 8"/>
          <p:cNvSpPr/>
          <p:nvPr/>
        </p:nvSpPr>
        <p:spPr>
          <a:xfrm>
            <a:off x="1966863" y="5196647"/>
            <a:ext cx="8113438" cy="1554275"/>
          </a:xfrm>
          <a:prstGeom prst="flowChartPunchedTape">
            <a:avLst/>
          </a:prstGeom>
          <a:solidFill>
            <a:srgbClr val="A83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5000" dirty="0" smtClean="0">
                <a:solidFill>
                  <a:schemeClr val="bg1"/>
                </a:solidFill>
              </a:rPr>
              <a:t>MEZUNİYET</a:t>
            </a:r>
            <a:endParaRPr lang="tr-TR" sz="5000" dirty="0">
              <a:solidFill>
                <a:schemeClr val="bg1"/>
              </a:solidFill>
            </a:endParaRPr>
          </a:p>
        </p:txBody>
      </p:sp>
      <p:pic>
        <p:nvPicPr>
          <p:cNvPr id="24578" name="Picture 2" descr="F:\okul-sunu\mezuniyet-2019\14113310_IMG_0513-mi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3582" y="0"/>
            <a:ext cx="76200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27755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2000">
        <p14:ripple/>
      </p:transition>
    </mc:Choice>
    <mc:Fallback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Win\Desktop\Ekran AlıJIHUIHIIOOntıs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Win\Desktop\Ekran Alıntısı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1805" y="0"/>
            <a:ext cx="1120195" cy="69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360" y="0"/>
            <a:ext cx="100964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kış Çizelgesi: Delikli Teyp 8"/>
          <p:cNvSpPr/>
          <p:nvPr/>
        </p:nvSpPr>
        <p:spPr>
          <a:xfrm>
            <a:off x="3768061" y="5640933"/>
            <a:ext cx="4511041" cy="1136422"/>
          </a:xfrm>
          <a:prstGeom prst="flowChartPunchedTape">
            <a:avLst/>
          </a:prstGeom>
          <a:solidFill>
            <a:srgbClr val="A83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 smtClean="0">
                <a:solidFill>
                  <a:schemeClr val="bg1"/>
                </a:solidFill>
              </a:rPr>
              <a:t>ÖĞRENCİLERİMİZLE İFTAR YEMEĞİ</a:t>
            </a:r>
            <a:endParaRPr lang="tr-TR" sz="2400" dirty="0">
              <a:solidFill>
                <a:schemeClr val="bg1"/>
              </a:solidFill>
            </a:endParaRPr>
          </a:p>
        </p:txBody>
      </p:sp>
      <p:pic>
        <p:nvPicPr>
          <p:cNvPr id="25602" name="Picture 2" descr="F:\okul-sunu\iftar-öğrenci\27085329_UBYX509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8933" y="110897"/>
            <a:ext cx="6998851" cy="524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C:\Users\serhat\Desktop\YARIŞMA 2011\YENİ SLAYTLAR\ehlen ve sehlen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06222" y="5710555"/>
            <a:ext cx="9834720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63452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2000">
        <p14:ripple/>
      </p:transition>
    </mc:Choice>
    <mc:Fallback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Win\Desktop\Ekran AlıJIHUIHIIOOntıs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" cy="69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Win\Desktop\Ekran Alıntısı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1805" y="0"/>
            <a:ext cx="1120195" cy="69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360" y="1"/>
            <a:ext cx="10096445" cy="692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kış Çizelgesi: Delikli Teyp 8"/>
          <p:cNvSpPr/>
          <p:nvPr/>
        </p:nvSpPr>
        <p:spPr>
          <a:xfrm>
            <a:off x="3798542" y="5722620"/>
            <a:ext cx="4450080" cy="937260"/>
          </a:xfrm>
          <a:prstGeom prst="flowChartPunchedTape">
            <a:avLst/>
          </a:prstGeom>
          <a:solidFill>
            <a:srgbClr val="A83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 smtClean="0">
                <a:solidFill>
                  <a:schemeClr val="bg1"/>
                </a:solidFill>
              </a:rPr>
              <a:t>BALIKESİR KİTAP FUARI</a:t>
            </a:r>
            <a:endParaRPr lang="tr-TR" sz="2400" dirty="0">
              <a:solidFill>
                <a:schemeClr val="bg1"/>
              </a:solidFill>
            </a:endParaRPr>
          </a:p>
        </p:txBody>
      </p:sp>
      <p:pic>
        <p:nvPicPr>
          <p:cNvPr id="26626" name="Picture 2" descr="F:\okul-sunu\balıkesir-kitap fuarı\28090238_IMG_41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5041" y="152400"/>
            <a:ext cx="7254241" cy="544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C:\Users\serhat\Desktop\YARIŞMA 2011\YENİ SLAYTLAR\ehlen ve sehlen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7280" y="5661249"/>
            <a:ext cx="9834720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82243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14:window dir="vert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Win\Desktop\Ekran AlıJIHUIHIIOOntıs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" cy="696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Win\Desktop\Ekran Alıntısı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1805" y="0"/>
            <a:ext cx="1120195" cy="69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360" y="0"/>
            <a:ext cx="10096445" cy="696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kış Çizelgesi: Delikli Teyp 8"/>
          <p:cNvSpPr/>
          <p:nvPr/>
        </p:nvSpPr>
        <p:spPr>
          <a:xfrm>
            <a:off x="4137659" y="5593080"/>
            <a:ext cx="3489960" cy="1203960"/>
          </a:xfrm>
          <a:prstGeom prst="flowChartPunchedTape">
            <a:avLst/>
          </a:prstGeom>
          <a:solidFill>
            <a:srgbClr val="A83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bg1"/>
                </a:solidFill>
              </a:rPr>
              <a:t>SINDIRGI Z-KÜTÜPHANE ZİYARETİ</a:t>
            </a:r>
            <a:endParaRPr lang="tr-TR" sz="2000" dirty="0">
              <a:solidFill>
                <a:schemeClr val="bg1"/>
              </a:solidFill>
            </a:endParaRPr>
          </a:p>
        </p:txBody>
      </p:sp>
      <p:pic>
        <p:nvPicPr>
          <p:cNvPr id="28674" name="Picture 2" descr="C:\Users\Win\Desktop\okul-sunu\balıkesir-kitap fuarı\22121506_VIVY758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7840" y="333170"/>
            <a:ext cx="8747760" cy="477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C:\Users\serhat\Desktop\YARIŞMA 2011\YENİ SLAYTLAR\ehlen ve sehlen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7280" y="5661249"/>
            <a:ext cx="9834720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25613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2000">
        <p14:switch dir="r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Win\Desktop\Ekran AlıJIHUIHIIOOntıs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" cy="696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Win\Desktop\Ekran Alıntısı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1805" y="0"/>
            <a:ext cx="1120195" cy="69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360" y="0"/>
            <a:ext cx="100964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kış Çizelgesi: Delikli Teyp 8"/>
          <p:cNvSpPr/>
          <p:nvPr/>
        </p:nvSpPr>
        <p:spPr>
          <a:xfrm>
            <a:off x="3348046" y="5768998"/>
            <a:ext cx="5351072" cy="1019764"/>
          </a:xfrm>
          <a:prstGeom prst="flowChartPunchedTape">
            <a:avLst/>
          </a:prstGeom>
          <a:solidFill>
            <a:srgbClr val="A83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5000" dirty="0" smtClean="0">
                <a:solidFill>
                  <a:schemeClr val="bg1"/>
                </a:solidFill>
              </a:rPr>
              <a:t>OKUL PİKNİĞİ</a:t>
            </a:r>
            <a:endParaRPr lang="tr-TR" sz="5000" dirty="0">
              <a:solidFill>
                <a:schemeClr val="bg1"/>
              </a:solidFill>
            </a:endParaRPr>
          </a:p>
        </p:txBody>
      </p:sp>
      <p:pic>
        <p:nvPicPr>
          <p:cNvPr id="29698" name="Picture 2" descr="C:\Users\Win\Desktop\okul-sunu\piknik\16205210_IMG_45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026117">
            <a:off x="1361924" y="706577"/>
            <a:ext cx="3383280" cy="253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Win\Desktop\okul-sunu\piknik\16205214_IMG_458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2307" y="2970844"/>
            <a:ext cx="3636870" cy="272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C:\Users\Win\Desktop\okul-sunu\piknik\16204635_IMG_456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320061">
            <a:off x="7283438" y="712172"/>
            <a:ext cx="3368358" cy="252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C:\Users\serhat\Desktop\YARIŞMA 2011\YENİ SLAYTLAR\ehlen ve sehlen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97280" y="5661249"/>
            <a:ext cx="9834720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16310430"/>
      </p:ext>
    </p:extLst>
  </p:cSld>
  <p:clrMapOvr>
    <a:masterClrMapping/>
  </p:clrMapOvr>
  <p:transition spd="slow" advTm="2000">
    <p:cover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Win\Desktop\Ekran AlıJIHUIHIIOOntıs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" cy="696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Win\Desktop\Ekran Alıntısı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1805" y="0"/>
            <a:ext cx="1120195" cy="69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359" y="0"/>
            <a:ext cx="10086097" cy="691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kış Çizelgesi: Delikli Teyp 8"/>
          <p:cNvSpPr/>
          <p:nvPr/>
        </p:nvSpPr>
        <p:spPr>
          <a:xfrm>
            <a:off x="3637452" y="5641437"/>
            <a:ext cx="4297680" cy="911763"/>
          </a:xfrm>
          <a:prstGeom prst="flowChartPunchedTape">
            <a:avLst/>
          </a:prstGeom>
          <a:solidFill>
            <a:srgbClr val="A83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bg1"/>
                </a:solidFill>
              </a:rPr>
              <a:t>9.SINIF UYUM HAFTASI ETKİNLERİ</a:t>
            </a:r>
            <a:endParaRPr lang="tr-TR" sz="2000" dirty="0">
              <a:solidFill>
                <a:schemeClr val="bg1"/>
              </a:solidFill>
            </a:endParaRPr>
          </a:p>
        </p:txBody>
      </p:sp>
      <p:pic>
        <p:nvPicPr>
          <p:cNvPr id="30722" name="Picture 2" descr="C:\Users\Win\Desktop\okul-sunu\9-sınıflara-uyum\06231549_AMZG889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85501">
            <a:off x="1518125" y="395747"/>
            <a:ext cx="4357007" cy="326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C:\Users\Win\Desktop\okul-sunu\9-sınıflara-uyum\06231557_OGCA799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64702">
            <a:off x="6497955" y="430881"/>
            <a:ext cx="4263318" cy="319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 descr="C:\Users\Win\Desktop\okul-sunu\9-sınıflara-uyum\06231643_YIAY657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5636" y="3455142"/>
            <a:ext cx="2545542" cy="190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C:\Users\serhat\Desktop\YARIŞMA 2011\YENİ SLAYTLAR\ehlen ve sehlen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97280" y="5661249"/>
            <a:ext cx="9834720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19661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2000">
        <p14:ripple/>
      </p:transition>
    </mc:Choice>
    <mc:Fallback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Win\Desktop\Ekran AlıJIHUIHIIOOntıs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39142"/>
            <a:ext cx="975360" cy="696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Win\Desktop\Ekran Alıntısı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1805" y="0"/>
            <a:ext cx="1120195" cy="69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960" y="0"/>
            <a:ext cx="102488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kış Çizelgesi: Delikli Teyp 8"/>
          <p:cNvSpPr/>
          <p:nvPr/>
        </p:nvSpPr>
        <p:spPr>
          <a:xfrm>
            <a:off x="4221479" y="5412169"/>
            <a:ext cx="3886201" cy="1049592"/>
          </a:xfrm>
          <a:prstGeom prst="flowChartPunchedTape">
            <a:avLst/>
          </a:prstGeom>
          <a:solidFill>
            <a:srgbClr val="A83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 smtClean="0">
                <a:solidFill>
                  <a:schemeClr val="bg1"/>
                </a:solidFill>
              </a:rPr>
              <a:t>9.SINIFLARA ÖDÜL TÖRENİ</a:t>
            </a:r>
            <a:endParaRPr lang="tr-TR" sz="2400" dirty="0">
              <a:solidFill>
                <a:schemeClr val="bg1"/>
              </a:solidFill>
            </a:endParaRPr>
          </a:p>
        </p:txBody>
      </p:sp>
      <p:pic>
        <p:nvPicPr>
          <p:cNvPr id="31746" name="Picture 2" descr="C:\Users\Win\Desktop\okul-sunu\9.sınıflara-ödül\06233135_IMG_186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1540" y="582812"/>
            <a:ext cx="3482090" cy="464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C:\Users\Win\Desktop\okul-sunu\9.sınıflara-ödül\06233154_IMG_187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9175" y="747114"/>
            <a:ext cx="4303061" cy="411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 descr="C:\Users\serhat\Desktop\YARIŞMA 2011\YENİ SLAYTLAR\ehlen ve sehlen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97280" y="5661249"/>
            <a:ext cx="9834720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73146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Tm="2000">
        <p14:ripple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Win\Desktop\Ekran AlıJIHUIHIIOOntıs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" cy="696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Win\Desktop\Ekran Alıntısı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1805" y="0"/>
            <a:ext cx="1120195" cy="69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359" y="-2"/>
            <a:ext cx="10096445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kış Çizelgesi: Delikli Teyp 8"/>
          <p:cNvSpPr/>
          <p:nvPr/>
        </p:nvSpPr>
        <p:spPr>
          <a:xfrm>
            <a:off x="3337559" y="5366590"/>
            <a:ext cx="3996605" cy="1134325"/>
          </a:xfrm>
          <a:prstGeom prst="flowChartPunchedTape">
            <a:avLst/>
          </a:prstGeom>
          <a:solidFill>
            <a:srgbClr val="A83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bg1"/>
                </a:solidFill>
              </a:rPr>
              <a:t>İMAM HATİP LİSELERİ KURULUŞ HAFTASI</a:t>
            </a:r>
            <a:endParaRPr lang="tr-TR" sz="2000" dirty="0">
              <a:solidFill>
                <a:schemeClr val="bg1"/>
              </a:solidFill>
            </a:endParaRPr>
          </a:p>
        </p:txBody>
      </p:sp>
      <p:pic>
        <p:nvPicPr>
          <p:cNvPr id="32770" name="Picture 2" descr="C:\Users\Win\Desktop\okul-sunu\imamhatip-kuruluş\17094544_photo_2019-10-17_09-40-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6046" y="210479"/>
            <a:ext cx="4941599" cy="492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C:\Users\Win\Desktop\okul-sunu\imamhatip-kuruluş\17094547_photo_2019-10-17_09-40-03_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3812" y="210479"/>
            <a:ext cx="4132050" cy="492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 descr="C:\Users\serhat\Desktop\YARIŞMA 2011\YENİ SLAYTLAR\ehlen ve sehlen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97280" y="5661249"/>
            <a:ext cx="9834720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61346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2000">
        <p14:ripple/>
      </p:transition>
    </mc:Choice>
    <mc:Fallback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C:\Users\serhat\Desktop\YARIŞMA 2011\YENİ SLAYTLAR\ehlen ve sehlen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-27384"/>
            <a:ext cx="10771200" cy="68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20" descr="C:\Users\serhat\Desktop\YARIŞMA 2011\YENİ SLAYTLAR\ehlen ve sehlen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4588" y="5660198"/>
            <a:ext cx="9847412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serhat\Desktop\YARIŞMA 2011\YENİ SLAYTLAR\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76000" y="8944"/>
            <a:ext cx="111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serhat\Desktop\YARIŞMA 2011\YENİ SLAYTLAR\2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68000" y="80180"/>
            <a:ext cx="1332000" cy="99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03840" y="1434872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6" descr="C:\Users\serhat\Desktop\YARIŞMA 2011\YENİ SLAYTLAR\9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-5457" y="0"/>
            <a:ext cx="1090045" cy="677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32000" y="2875324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05160" y="4293216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32000" y="5728226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21 Resim" descr="xxx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07768" y="5949280"/>
            <a:ext cx="4320480" cy="504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3561" y="80180"/>
            <a:ext cx="8153400" cy="5239037"/>
          </a:xfrm>
          <a:prstGeom prst="rect">
            <a:avLst/>
          </a:prstGeom>
        </p:spPr>
      </p:pic>
      <p:sp>
        <p:nvSpPr>
          <p:cNvPr id="3" name="Akış Çizelgesi: Delikli Teyp 2"/>
          <p:cNvSpPr/>
          <p:nvPr/>
        </p:nvSpPr>
        <p:spPr>
          <a:xfrm>
            <a:off x="4223793" y="5561942"/>
            <a:ext cx="3060191" cy="1224136"/>
          </a:xfrm>
          <a:prstGeom prst="flowChartPunchedTape">
            <a:avLst/>
          </a:prstGeom>
          <a:solidFill>
            <a:srgbClr val="99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sz="2400" dirty="0">
                <a:solidFill>
                  <a:prstClr val="white"/>
                </a:solidFill>
                <a:latin typeface="Calibri"/>
              </a:rPr>
              <a:t>YENİ SINIFLARIMIZ</a:t>
            </a:r>
          </a:p>
        </p:txBody>
      </p:sp>
    </p:spTree>
    <p:extLst>
      <p:ext uri="{BB962C8B-B14F-4D97-AF65-F5344CB8AC3E}">
        <p14:creationId xmlns:p14="http://schemas.microsoft.com/office/powerpoint/2010/main" xmlns="" val="246840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2000">
        <p:blinds dir="vert"/>
      </p:transition>
    </mc:Choice>
    <mc:Fallback>
      <p:transition spd="slow" advTm="2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Win\Desktop\Ekran AlıJIHUIHIIOOntıs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" y="0"/>
            <a:ext cx="975360" cy="696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Win\Desktop\Ekran Alıntısı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1805" y="0"/>
            <a:ext cx="1120195" cy="69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9640" y="0"/>
            <a:ext cx="10142165" cy="691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kış Çizelgesi: Delikli Teyp 8"/>
          <p:cNvSpPr/>
          <p:nvPr/>
        </p:nvSpPr>
        <p:spPr>
          <a:xfrm>
            <a:off x="3900519" y="5521388"/>
            <a:ext cx="3346970" cy="955612"/>
          </a:xfrm>
          <a:prstGeom prst="flowChartPunchedTape">
            <a:avLst/>
          </a:prstGeom>
          <a:solidFill>
            <a:srgbClr val="A83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 smtClean="0">
                <a:solidFill>
                  <a:schemeClr val="bg1"/>
                </a:solidFill>
              </a:rPr>
              <a:t>ETİ BOR GEZİSİ</a:t>
            </a:r>
            <a:endParaRPr lang="tr-TR" sz="2800" dirty="0">
              <a:solidFill>
                <a:schemeClr val="bg1"/>
              </a:solidFill>
            </a:endParaRPr>
          </a:p>
        </p:txBody>
      </p:sp>
      <p:pic>
        <p:nvPicPr>
          <p:cNvPr id="35842" name="Picture 2" descr="C:\Users\Win\Desktop\okul-sunu\bor-2019\04143721_photo_2019-10-31_21-28-5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167857">
            <a:off x="1296625" y="1433049"/>
            <a:ext cx="4340433" cy="379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C:\Users\Win\Desktop\okul-sunu\bor-2019\04143727_photo_2019-10-31_21-29-04_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47874">
            <a:off x="6275913" y="946771"/>
            <a:ext cx="4232503" cy="411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 descr="C:\Users\serhat\Desktop\YARIŞMA 2011\YENİ SLAYTLAR\ehlen ve sehlen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97280" y="5661249"/>
            <a:ext cx="9834720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74446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2000">
        <p14:switch dir="r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Win\Desktop\Ekran AlıJIHUIHIIOOntıs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" cy="696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Win\Desktop\Ekran Alıntısı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1805" y="0"/>
            <a:ext cx="1120195" cy="69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360" y="-1"/>
            <a:ext cx="10096445" cy="6857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kış Çizelgesi: Delikli Teyp 8"/>
          <p:cNvSpPr/>
          <p:nvPr/>
        </p:nvSpPr>
        <p:spPr>
          <a:xfrm>
            <a:off x="3870961" y="5471160"/>
            <a:ext cx="4038599" cy="1051560"/>
          </a:xfrm>
          <a:prstGeom prst="flowChartPunchedTape">
            <a:avLst/>
          </a:prstGeom>
          <a:solidFill>
            <a:srgbClr val="A83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 smtClean="0">
                <a:solidFill>
                  <a:schemeClr val="bg1"/>
                </a:solidFill>
              </a:rPr>
              <a:t>Z - KÜTÜPHANE AÇILIŞI</a:t>
            </a:r>
            <a:endParaRPr lang="tr-TR" sz="2800" dirty="0">
              <a:solidFill>
                <a:schemeClr val="bg1"/>
              </a:solidFill>
            </a:endParaRPr>
          </a:p>
        </p:txBody>
      </p:sp>
      <p:pic>
        <p:nvPicPr>
          <p:cNvPr id="33797" name="Picture 5" descr="C:\Users\Win\Desktop\okul-sunu\z-kütüphane -açılış\04143435_photo_2019-10-31_22-17-16_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3014" y="152398"/>
            <a:ext cx="8555426" cy="501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C:\Users\serhat\Desktop\YARIŞMA 2011\YENİ SLAYTLAR\ehlen ve sehlen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7280" y="5661249"/>
            <a:ext cx="9834720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72438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2000">
        <p14:ripple/>
      </p:transition>
    </mc:Choice>
    <mc:Fallback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Win\Desktop\Ekran AlıJIHUIHIIOOntıs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" cy="696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Win\Desktop\Ekran Alıntısı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1805" y="0"/>
            <a:ext cx="1120195" cy="69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359" y="0"/>
            <a:ext cx="100712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kış Çizelgesi: Delikli Teyp 8"/>
          <p:cNvSpPr/>
          <p:nvPr/>
        </p:nvSpPr>
        <p:spPr>
          <a:xfrm>
            <a:off x="4221481" y="5471160"/>
            <a:ext cx="3352800" cy="1219200"/>
          </a:xfrm>
          <a:prstGeom prst="flowChartPunchedTape">
            <a:avLst/>
          </a:prstGeom>
          <a:solidFill>
            <a:srgbClr val="A83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 smtClean="0">
                <a:solidFill>
                  <a:schemeClr val="bg1"/>
                </a:solidFill>
              </a:rPr>
              <a:t>Z-KÜTÜPHANE AÇILIŞI</a:t>
            </a:r>
            <a:endParaRPr lang="tr-TR" sz="2800" dirty="0">
              <a:solidFill>
                <a:schemeClr val="bg1"/>
              </a:solidFill>
            </a:endParaRPr>
          </a:p>
        </p:txBody>
      </p:sp>
      <p:pic>
        <p:nvPicPr>
          <p:cNvPr id="34818" name="Picture 2" descr="C:\Users\Win\Desktop\okul-sunu\z-kütüphane -açılış\04143442_photo_2019-10-31_22-17-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2525" y="339772"/>
            <a:ext cx="7770711" cy="519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C:\Users\serhat\Desktop\YARIŞMA 2011\YENİ SLAYTLAR\ehlen ve sehlen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7280" y="5661249"/>
            <a:ext cx="9834720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22526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2000">
        <p:blinds dir="vert"/>
      </p:transition>
    </mc:Choice>
    <mc:Fallback>
      <p:transition spd="slow" advTm="2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Win\Desktop\Ekran AlıJIHUIHIIOOntıs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" y="0"/>
            <a:ext cx="975360" cy="696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Win\Desktop\Ekran Alıntısı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1805" y="0"/>
            <a:ext cx="1120195" cy="69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5809" y="0"/>
            <a:ext cx="101859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kış Çizelgesi: Delikli Teyp 8"/>
          <p:cNvSpPr/>
          <p:nvPr/>
        </p:nvSpPr>
        <p:spPr>
          <a:xfrm>
            <a:off x="4037605" y="5798820"/>
            <a:ext cx="3611879" cy="929640"/>
          </a:xfrm>
          <a:prstGeom prst="flowChartPunchedTape">
            <a:avLst/>
          </a:prstGeom>
          <a:solidFill>
            <a:srgbClr val="A83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 smtClean="0">
                <a:solidFill>
                  <a:schemeClr val="bg1"/>
                </a:solidFill>
              </a:rPr>
              <a:t>GELECEĞE NEFES </a:t>
            </a:r>
            <a:endParaRPr lang="tr-TR" sz="2800" dirty="0">
              <a:solidFill>
                <a:schemeClr val="bg1"/>
              </a:solidFill>
            </a:endParaRPr>
          </a:p>
        </p:txBody>
      </p:sp>
      <p:pic>
        <p:nvPicPr>
          <p:cNvPr id="36866" name="Picture 2" descr="F:\okul-sunu\geleceğe nefes\15091738_photo_2019-11-11_20-22-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883" y="165938"/>
            <a:ext cx="3328321" cy="539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F:\okul-sunu\geleceğe nefes\15091733_photo_2019-11-11_20-22-1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9844" y="165938"/>
            <a:ext cx="6219280" cy="539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 descr="C:\Users\serhat\Desktop\YARIŞMA 2011\YENİ SLAYTLAR\ehlen ve sehlen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97280" y="5661249"/>
            <a:ext cx="9834720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77288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2000">
        <p:dissolve/>
      </p:transition>
    </mc:Choice>
    <mc:Fallback>
      <p:transition spd="slow" advTm="2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Win\Desktop\Ekran AlıJIHUIHIIOOntıs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" y="0"/>
            <a:ext cx="975360" cy="696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Win\Desktop\Ekran Alıntısı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1805" y="0"/>
            <a:ext cx="1120195" cy="69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9640" y="0"/>
            <a:ext cx="1014216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kış Çizelgesi: Delikli Teyp 8"/>
          <p:cNvSpPr/>
          <p:nvPr/>
        </p:nvSpPr>
        <p:spPr>
          <a:xfrm>
            <a:off x="4265487" y="5686792"/>
            <a:ext cx="3721983" cy="1171207"/>
          </a:xfrm>
          <a:prstGeom prst="flowChartPunchedTape">
            <a:avLst/>
          </a:prstGeom>
          <a:solidFill>
            <a:srgbClr val="A83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bg1"/>
                </a:solidFill>
              </a:rPr>
              <a:t>ÇINAR ATA ÖĞRENCİLERİMİZİ ZİYARETTİ</a:t>
            </a:r>
            <a:endParaRPr lang="tr-TR" sz="2000" dirty="0">
              <a:solidFill>
                <a:schemeClr val="bg1"/>
              </a:solidFill>
            </a:endParaRPr>
          </a:p>
        </p:txBody>
      </p:sp>
      <p:pic>
        <p:nvPicPr>
          <p:cNvPr id="37890" name="Picture 2" descr="F:\okul-sunu\çınar-ata\23003721_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4040" y="137161"/>
            <a:ext cx="8564879" cy="536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C:\Users\serhat\Desktop\YARIŞMA 2011\YENİ SLAYTLAR\ehlen ve sehlen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7280" y="5661249"/>
            <a:ext cx="9834720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59068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 advTm="2000">
        <p14:honeycomb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Win\Desktop\Ekran AlıJIHUIHIIOOntıs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" y="0"/>
            <a:ext cx="975360" cy="696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Win\Desktop\Ekran Alıntısı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1805" y="0"/>
            <a:ext cx="1120195" cy="69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9640" y="0"/>
            <a:ext cx="1014216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kış Çizelgesi: Delikli Teyp 8"/>
          <p:cNvSpPr/>
          <p:nvPr/>
        </p:nvSpPr>
        <p:spPr>
          <a:xfrm>
            <a:off x="4297679" y="5593080"/>
            <a:ext cx="2636521" cy="1003730"/>
          </a:xfrm>
          <a:prstGeom prst="flowChartPunchedTape">
            <a:avLst/>
          </a:prstGeom>
          <a:solidFill>
            <a:srgbClr val="A83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bg1"/>
                </a:solidFill>
              </a:rPr>
              <a:t>MEVLİD-İ NEBİ ETKİNLİKLERİ</a:t>
            </a:r>
            <a:endParaRPr lang="tr-TR" sz="2000" dirty="0">
              <a:solidFill>
                <a:schemeClr val="bg1"/>
              </a:solidFill>
            </a:endParaRPr>
          </a:p>
        </p:txBody>
      </p:sp>
      <p:pic>
        <p:nvPicPr>
          <p:cNvPr id="38914" name="Picture 2" descr="F:\okul-sunu\mevlid-i nebi\23003841_photo_2019-11-21_16-25-5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40" y="426720"/>
            <a:ext cx="8778240" cy="478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C:\Users\serhat\Desktop\YARIŞMA 2011\YENİ SLAYTLAR\ehlen ve sehlen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7280" y="5661249"/>
            <a:ext cx="9834720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52970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2000">
        <p14:gallery dir="l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Win\Desktop\Ekran AlıJIHUIHIIOOntıs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" y="0"/>
            <a:ext cx="975360" cy="696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Win\Desktop\Ekran Alıntısı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1805" y="0"/>
            <a:ext cx="1120195" cy="69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9640" y="0"/>
            <a:ext cx="99440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kış Çizelgesi: Delikli Teyp 8"/>
          <p:cNvSpPr/>
          <p:nvPr/>
        </p:nvSpPr>
        <p:spPr>
          <a:xfrm>
            <a:off x="2556425" y="4589350"/>
            <a:ext cx="7147560" cy="2268650"/>
          </a:xfrm>
          <a:prstGeom prst="flowChartPunchedTape">
            <a:avLst/>
          </a:prstGeom>
          <a:solidFill>
            <a:srgbClr val="A83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5000" dirty="0" smtClean="0">
                <a:solidFill>
                  <a:schemeClr val="bg1"/>
                </a:solidFill>
              </a:rPr>
              <a:t>BURSA GEZİSİ</a:t>
            </a:r>
            <a:endParaRPr lang="tr-TR" sz="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5727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2000">
        <p14:ripple/>
      </p:transition>
    </mc:Choice>
    <mc:Fallback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C:\Users\serhat\Desktop\YARIŞMA 2011\YENİ SLAYTLAR\ehlen ve sehlen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0366" y="16087"/>
            <a:ext cx="10145633" cy="68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20" descr="C:\Users\serhat\Desktop\YARIŞMA 2011\YENİ SLAYTLAR\ehlen ve sehlen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5661249"/>
            <a:ext cx="9250680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serhat\Desktop\YARIŞMA 2011\YENİ SLAYTLAR\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76000" y="16087"/>
            <a:ext cx="111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serhat\Desktop\YARIŞMA 2011\YENİ SLAYTLAR\2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68000" y="18335"/>
            <a:ext cx="1332000" cy="99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32000" y="1538704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6" descr="C:\Users\serhat\Desktop\YARIŞMA 2011\YENİ SLAYTLAR\9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-60959" y="-37598"/>
            <a:ext cx="1090045" cy="677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859440" y="2837726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68000" y="4222632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859440" y="5544292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21 Resim" descr="xxx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07768" y="5949280"/>
            <a:ext cx="4320480" cy="504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Akış Çizelgesi: Delikli Teyp 13"/>
          <p:cNvSpPr/>
          <p:nvPr/>
        </p:nvSpPr>
        <p:spPr>
          <a:xfrm>
            <a:off x="4367809" y="5544292"/>
            <a:ext cx="3060191" cy="1224136"/>
          </a:xfrm>
          <a:prstGeom prst="flowChartPunchedTape">
            <a:avLst/>
          </a:prstGeom>
          <a:solidFill>
            <a:srgbClr val="99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sz="2400" dirty="0">
                <a:solidFill>
                  <a:prstClr val="white"/>
                </a:solidFill>
                <a:latin typeface="Calibri"/>
              </a:rPr>
              <a:t>YENİ SINIFLARIMIZ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2950" y="15981"/>
            <a:ext cx="7422090" cy="494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9428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2000">
        <p:dissolve/>
      </p:transition>
    </mc:Choice>
    <mc:Fallback>
      <p:transition spd="slow" advTm="2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C:\Users\serhat\Desktop\YARIŞMA 2011\YENİ SLAYTLAR\ehlen ve sehlen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6427" y="-27384"/>
            <a:ext cx="9989573" cy="68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20" descr="C:\Users\serhat\Desktop\YARIŞMA 2011\YENİ SLAYTLAR\ehlen ve sehlen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5360" y="5661249"/>
            <a:ext cx="9944312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serhat\Desktop\YARIŞMA 2011\YENİ SLAYTLAR\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76000" y="-12150"/>
            <a:ext cx="111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serhat\Desktop\YARIŞMA 2011\YENİ SLAYTLAR\2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893304" y="175743"/>
            <a:ext cx="1332000" cy="99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19672" y="1529072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6" descr="C:\Users\serhat\Desktop\YARIŞMA 2011\YENİ SLAYTLAR\9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-3618" y="28526"/>
            <a:ext cx="1090045" cy="677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893304" y="2875324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875304" y="4309880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01672" y="5643360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21 Resim" descr="xxx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07768" y="5949280"/>
            <a:ext cx="4320480" cy="504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Akış Çizelgesi: Delikli Teyp 13"/>
          <p:cNvSpPr/>
          <p:nvPr/>
        </p:nvSpPr>
        <p:spPr>
          <a:xfrm>
            <a:off x="4367809" y="5544292"/>
            <a:ext cx="3060191" cy="1224136"/>
          </a:xfrm>
          <a:prstGeom prst="flowChartPunchedTape">
            <a:avLst/>
          </a:prstGeom>
          <a:solidFill>
            <a:srgbClr val="99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sz="2400" dirty="0">
                <a:solidFill>
                  <a:prstClr val="white"/>
                </a:solidFill>
                <a:latin typeface="Calibri"/>
              </a:rPr>
              <a:t>YENİ SINIFLARIMIZ</a:t>
            </a:r>
          </a:p>
        </p:txBody>
      </p:sp>
      <p:pic>
        <p:nvPicPr>
          <p:cNvPr id="15" name="Resim 14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1169" y="28526"/>
            <a:ext cx="7130819" cy="520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7736745"/>
      </p:ext>
    </p:extLst>
  </p:cSld>
  <p:clrMapOvr>
    <a:masterClrMapping/>
  </p:clrMapOvr>
  <p:transition spd="slow" advTm="2000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C:\Users\serhat\Desktop\YARIŞMA 2011\YENİ SLAYTLAR\ehlen ve sehlen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022" y="-27384"/>
            <a:ext cx="10732578" cy="68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20" descr="C:\Users\serhat\Desktop\YARIŞMA 2011\YENİ SLAYTLAR\ehlen ve sehlen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5879" y="5661249"/>
            <a:ext cx="9577807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serhat\Desktop\YARIŞMA 2011\YENİ SLAYTLAR\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76000" y="0"/>
            <a:ext cx="111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serhat\Desktop\YARIŞMA 2011\YENİ SLAYTLAR\2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21687" y="295322"/>
            <a:ext cx="1332000" cy="99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03687" y="1556792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6" descr="C:\Users\serhat\Desktop\YARIŞMA 2011\YENİ SLAYTLAR\9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0" y="0"/>
            <a:ext cx="1090045" cy="677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885687" y="2881472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21687" y="4140816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1" descr="C:\Users\serhat\Desktop\YARIŞMA 2011\YENİ SLAYTLAR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965527" y="5546103"/>
            <a:ext cx="1368000" cy="10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21 Resim" descr="xxx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07768" y="5949280"/>
            <a:ext cx="4320480" cy="504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Akış Çizelgesi: Delikli Teyp 13"/>
          <p:cNvSpPr/>
          <p:nvPr/>
        </p:nvSpPr>
        <p:spPr>
          <a:xfrm>
            <a:off x="4367809" y="5544292"/>
            <a:ext cx="3060191" cy="1224136"/>
          </a:xfrm>
          <a:prstGeom prst="flowChartPunchedTape">
            <a:avLst/>
          </a:prstGeom>
          <a:solidFill>
            <a:srgbClr val="99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sz="2400" dirty="0">
                <a:solidFill>
                  <a:prstClr val="white"/>
                </a:solidFill>
                <a:latin typeface="Calibri"/>
              </a:rPr>
              <a:t>YENİ SINIFLARIMIZ</a:t>
            </a:r>
          </a:p>
        </p:txBody>
      </p:sp>
      <p:pic>
        <p:nvPicPr>
          <p:cNvPr id="15" name="Resim 14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5000" y="58534"/>
            <a:ext cx="8199120" cy="526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9951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2000">
        <p14:ripple/>
      </p:transition>
    </mc:Choice>
    <mc:Fallback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206</Words>
  <Application>Microsoft Office PowerPoint</Application>
  <PresentationFormat>Özel</PresentationFormat>
  <Paragraphs>89</Paragraphs>
  <Slides>66</Slides>
  <Notes>30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Slayt Başlıkları</vt:lpstr>
      </vt:variant>
      <vt:variant>
        <vt:i4>66</vt:i4>
      </vt:variant>
    </vt:vector>
  </HeadingPairs>
  <TitlesOfParts>
    <vt:vector size="68" baseType="lpstr">
      <vt:lpstr>Ofis Teması</vt:lpstr>
      <vt:lpstr>1_Ofis Teması</vt:lpstr>
      <vt:lpstr>Slayt 1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Slayt 31</vt:lpstr>
      <vt:lpstr>Slayt 32</vt:lpstr>
      <vt:lpstr>Slayt 33</vt:lpstr>
      <vt:lpstr>Slayt 34</vt:lpstr>
      <vt:lpstr>Slayt 35</vt:lpstr>
      <vt:lpstr>Slayt 36</vt:lpstr>
      <vt:lpstr>Slayt 37</vt:lpstr>
      <vt:lpstr>Slayt 38</vt:lpstr>
      <vt:lpstr>Slayt 39</vt:lpstr>
      <vt:lpstr>Slayt 40</vt:lpstr>
      <vt:lpstr>Slayt 41</vt:lpstr>
      <vt:lpstr>Slayt 42</vt:lpstr>
      <vt:lpstr>Slayt 43</vt:lpstr>
      <vt:lpstr>Slayt 44</vt:lpstr>
      <vt:lpstr>Slayt 45</vt:lpstr>
      <vt:lpstr>Slayt 46</vt:lpstr>
      <vt:lpstr>Slayt 47</vt:lpstr>
      <vt:lpstr>Slayt 48</vt:lpstr>
      <vt:lpstr>Slayt 49</vt:lpstr>
      <vt:lpstr>Slayt 50</vt:lpstr>
      <vt:lpstr>Slayt 51</vt:lpstr>
      <vt:lpstr>Slayt 52</vt:lpstr>
      <vt:lpstr>Slayt 53</vt:lpstr>
      <vt:lpstr>Slayt 54</vt:lpstr>
      <vt:lpstr>Slayt 55</vt:lpstr>
      <vt:lpstr>Slayt 56</vt:lpstr>
      <vt:lpstr>Slayt 57</vt:lpstr>
      <vt:lpstr>Slayt 58</vt:lpstr>
      <vt:lpstr>Slayt 59</vt:lpstr>
      <vt:lpstr>Slayt 60</vt:lpstr>
      <vt:lpstr>Slayt 61</vt:lpstr>
      <vt:lpstr>Slayt 62</vt:lpstr>
      <vt:lpstr>Slayt 63</vt:lpstr>
      <vt:lpstr>Slayt 64</vt:lpstr>
      <vt:lpstr>Slayt 65</vt:lpstr>
      <vt:lpstr>Slayt 66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Windows Kullanıcısı</dc:creator>
  <cp:lastModifiedBy>Pc</cp:lastModifiedBy>
  <cp:revision>45</cp:revision>
  <dcterms:created xsi:type="dcterms:W3CDTF">2019-04-07T15:45:24Z</dcterms:created>
  <dcterms:modified xsi:type="dcterms:W3CDTF">2020-01-06T11:51:34Z</dcterms:modified>
</cp:coreProperties>
</file>